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6" r:id="rId2"/>
  </p:sldMasterIdLst>
  <p:notesMasterIdLst>
    <p:notesMasterId r:id="rId4"/>
  </p:notesMasterIdLst>
  <p:sldIdLst>
    <p:sldId id="3096"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9C6C"/>
    <a:srgbClr val="F5B642"/>
    <a:srgbClr val="4E3629"/>
    <a:srgbClr val="D1350F"/>
    <a:srgbClr val="F8F7F4"/>
    <a:srgbClr val="445058"/>
    <a:srgbClr val="F5DC92"/>
    <a:srgbClr val="AE562C"/>
    <a:srgbClr val="50704A"/>
    <a:srgbClr val="AC4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83741"/>
  </p:normalViewPr>
  <p:slideViewPr>
    <p:cSldViewPr snapToGrid="0">
      <p:cViewPr varScale="1">
        <p:scale>
          <a:sx n="106" d="100"/>
          <a:sy n="106" d="100"/>
        </p:scale>
        <p:origin x="880" y="1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36C33-1880-2942-BD7B-F9D004988075}" type="datetimeFigureOut">
              <a:rPr lang="en-US" smtClean="0"/>
              <a:t>9/30/21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1</a:t>
            </a:fld>
            <a:endParaRPr lang="en-US"/>
          </a:p>
        </p:txBody>
      </p:sp>
    </p:spTree>
    <p:extLst>
      <p:ext uri="{BB962C8B-B14F-4D97-AF65-F5344CB8AC3E}">
        <p14:creationId xmlns:p14="http://schemas.microsoft.com/office/powerpoint/2010/main" val="1292033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OW Them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3622158" y="213908"/>
            <a:ext cx="8569842" cy="3855582"/>
          </a:xfrm>
          <a:prstGeom prst="rect">
            <a:avLst/>
          </a:prstGeom>
        </p:spPr>
      </p:pic>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5802" r="1"/>
          <a:stretch/>
        </p:blipFill>
        <p:spPr>
          <a:xfrm>
            <a:off x="0" y="2834218"/>
            <a:ext cx="239938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1064732" y="57490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3416971-0881-624B-9629-5D3B8A3C4867}"/>
              </a:ext>
            </a:extLst>
          </p:cNvPr>
          <p:cNvSpPr/>
          <p:nvPr userDrawn="1"/>
        </p:nvSpPr>
        <p:spPr>
          <a:xfrm>
            <a:off x="896171" y="4167200"/>
            <a:ext cx="7596951" cy="923330"/>
          </a:xfrm>
          <a:prstGeom prst="rect">
            <a:avLst/>
          </a:prstGeom>
        </p:spPr>
        <p:txBody>
          <a:bodyPr wrap="none">
            <a:spAutoFit/>
          </a:bodyPr>
          <a:lstStyle/>
          <a:p>
            <a:r>
              <a:rPr kumimoji="0" lang="en-US" sz="5400" b="0" i="0" u="none" strike="noStrike" kern="1200" cap="none" spc="0" normalizeH="0" baseline="0" noProof="0" dirty="0">
                <a:ln>
                  <a:noFill/>
                </a:ln>
                <a:solidFill>
                  <a:srgbClr val="423736"/>
                </a:solidFill>
                <a:effectLst/>
                <a:uLnTx/>
                <a:uFillTx/>
                <a:latin typeface="Georgia" panose="02040502050405020303" pitchFamily="18" charset="0"/>
                <a:ea typeface="+mj-ea"/>
                <a:cs typeface="Oracle Sans" panose="020B0503020204020204" pitchFamily="34" charset="0"/>
              </a:rPr>
              <a:t>Oracle OpenWorld 2019</a:t>
            </a:r>
            <a:endParaRPr lang="en-US" sz="2400" dirty="0"/>
          </a:p>
        </p:txBody>
      </p:sp>
      <p:sp>
        <p:nvSpPr>
          <p:cNvPr id="6" name="Rectangle 5">
            <a:extLst>
              <a:ext uri="{FF2B5EF4-FFF2-40B4-BE49-F238E27FC236}">
                <a16:creationId xmlns:a16="http://schemas.microsoft.com/office/drawing/2014/main" id="{1E9E44B1-5658-904C-B93E-80423956EC91}"/>
              </a:ext>
            </a:extLst>
          </p:cNvPr>
          <p:cNvSpPr/>
          <p:nvPr userDrawn="1"/>
        </p:nvSpPr>
        <p:spPr>
          <a:xfrm>
            <a:off x="967054" y="5123049"/>
            <a:ext cx="3229730" cy="376706"/>
          </a:xfrm>
          <a:prstGeom prst="rect">
            <a:avLst/>
          </a:prstGeom>
        </p:spPr>
        <p:txBody>
          <a:bodyPr wrap="non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600" normalizeH="0" baseline="0" noProof="0" dirty="0">
                <a:ln>
                  <a:noFill/>
                </a:ln>
                <a:solidFill>
                  <a:schemeClr val="accent2"/>
                </a:solidFill>
                <a:effectLst/>
                <a:uLnTx/>
                <a:uFillTx/>
                <a:latin typeface="Oracle Sans" panose="020B0503020204020204" pitchFamily="34" charset="0"/>
                <a:ea typeface="+mn-ea"/>
                <a:cs typeface="Oracle Sans" panose="020B0503020204020204" pitchFamily="34" charset="0"/>
              </a:rPr>
              <a:t>SAN FRANCISCO</a:t>
            </a:r>
          </a:p>
        </p:txBody>
      </p:sp>
      <p:sp>
        <p:nvSpPr>
          <p:cNvPr id="2" name="Footer Placeholder 1">
            <a:extLst>
              <a:ext uri="{FF2B5EF4-FFF2-40B4-BE49-F238E27FC236}">
                <a16:creationId xmlns:a16="http://schemas.microsoft.com/office/drawing/2014/main" id="{83D19E42-11AE-F941-BFB0-DD0EE4B85C66}"/>
              </a:ext>
            </a:extLst>
          </p:cNvPr>
          <p:cNvSpPr>
            <a:spLocks noGrp="1"/>
          </p:cNvSpPr>
          <p:nvPr>
            <p:ph type="ftr" sz="quarter" idx="10"/>
          </p:nvPr>
        </p:nvSpPr>
        <p:spPr>
          <a:xfrm>
            <a:off x="1064732" y="6514977"/>
            <a:ext cx="6542105" cy="365125"/>
          </a:xfrm>
        </p:spPr>
        <p:txBody>
          <a:bodyPr/>
          <a:lstStyle/>
          <a:p>
            <a:r>
              <a:rPr lang="en-US" sz="800" dirty="0"/>
              <a:t>Copyright © 2019 Oracle and/or its affiliates.</a:t>
            </a:r>
          </a:p>
        </p:txBody>
      </p:sp>
      <p:pic>
        <p:nvPicPr>
          <p:cNvPr id="22" name="Picture 21">
            <a:extLst>
              <a:ext uri="{FF2B5EF4-FFF2-40B4-BE49-F238E27FC236}">
                <a16:creationId xmlns:a16="http://schemas.microsoft.com/office/drawing/2014/main" id="{55820567-1F70-5947-96EB-0B1A86AC3BF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61388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A4BEF2F3-F18B-274D-A154-AE3820B18013}"/>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9A2F7050-1098-9B4F-8A8D-C8A4DF15FBC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12204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38F0D45-1F3C-8841-B124-C9FEF4E5B18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B13EDD8D-8F01-EE46-B1C4-C1DA45E31622}"/>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6A9C9B62-96EF-7D47-BF08-761CE8C5C66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301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889" y="5010978"/>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9028"/>
          <a:stretch/>
        </p:blipFill>
        <p:spPr>
          <a:xfrm>
            <a:off x="0" y="5012677"/>
            <a:ext cx="6096000" cy="1413489"/>
          </a:xfrm>
          <a:prstGeom prst="rect">
            <a:avLst/>
          </a:prstGeom>
        </p:spPr>
      </p:pic>
      <p:pic>
        <p:nvPicPr>
          <p:cNvPr id="21" name="Picture 20">
            <a:extLst>
              <a:ext uri="{FF2B5EF4-FFF2-40B4-BE49-F238E27FC236}">
                <a16:creationId xmlns:a16="http://schemas.microsoft.com/office/drawing/2014/main" id="{E3780B19-B5C1-3445-B36A-26C5EA82DD1B}"/>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3" name="Footer Placeholder 3">
            <a:extLst>
              <a:ext uri="{FF2B5EF4-FFF2-40B4-BE49-F238E27FC236}">
                <a16:creationId xmlns:a16="http://schemas.microsoft.com/office/drawing/2014/main" id="{2DB96970-BC82-E04F-89FA-534A729EB028}"/>
              </a:ext>
            </a:extLst>
          </p:cNvPr>
          <p:cNvSpPr>
            <a:spLocks noGrp="1"/>
          </p:cNvSpPr>
          <p:nvPr>
            <p:ph type="ftr" sz="quarter" idx="17"/>
          </p:nvPr>
        </p:nvSpPr>
        <p:spPr>
          <a:xfrm>
            <a:off x="1339850" y="6514977"/>
            <a:ext cx="3792589" cy="365125"/>
          </a:xfrm>
        </p:spPr>
        <p:txBody>
          <a:bodyPr/>
          <a:lstStyle/>
          <a:p>
            <a:r>
              <a:rPr lang="en-US" sz="800"/>
              <a:t>Copyright © 2019 Oracle and/or its affiliates.</a:t>
            </a:r>
            <a:endParaRPr lang="en-US" sz="800" dirty="0"/>
          </a:p>
        </p:txBody>
      </p:sp>
      <p:sp>
        <p:nvSpPr>
          <p:cNvPr id="27" name="Slide Number Placeholder 3">
            <a:extLst>
              <a:ext uri="{FF2B5EF4-FFF2-40B4-BE49-F238E27FC236}">
                <a16:creationId xmlns:a16="http://schemas.microsoft.com/office/drawing/2014/main" id="{6EE2A133-92FC-6D4B-A101-D6F563C5E8E7}"/>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07208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pic>
        <p:nvPicPr>
          <p:cNvPr id="15" name="Picture 14">
            <a:extLst>
              <a:ext uri="{FF2B5EF4-FFF2-40B4-BE49-F238E27FC236}">
                <a16:creationId xmlns:a16="http://schemas.microsoft.com/office/drawing/2014/main" id="{AB481614-6B96-7440-8E04-DD7F78B9E2A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6" name="Footer Placeholder 3">
            <a:extLst>
              <a:ext uri="{FF2B5EF4-FFF2-40B4-BE49-F238E27FC236}">
                <a16:creationId xmlns:a16="http://schemas.microsoft.com/office/drawing/2014/main" id="{A878625F-242E-D342-B85C-2FD3A8C2B682}"/>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9" name="Slide Number Placeholder 3">
            <a:extLst>
              <a:ext uri="{FF2B5EF4-FFF2-40B4-BE49-F238E27FC236}">
                <a16:creationId xmlns:a16="http://schemas.microsoft.com/office/drawing/2014/main" id="{453600CF-C895-EE4E-84D3-CD14402B0A5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533872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5998"/>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8E97433-5097-4742-944D-86A54330377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0" name="Footer Placeholder 3">
            <a:extLst>
              <a:ext uri="{FF2B5EF4-FFF2-40B4-BE49-F238E27FC236}">
                <a16:creationId xmlns:a16="http://schemas.microsoft.com/office/drawing/2014/main" id="{29C6D4CA-A76F-DE43-984C-1A838B42E421}"/>
              </a:ext>
            </a:extLst>
          </p:cNvPr>
          <p:cNvSpPr>
            <a:spLocks noGrp="1"/>
          </p:cNvSpPr>
          <p:nvPr>
            <p:ph type="ftr" sz="quarter" idx="11"/>
          </p:nvPr>
        </p:nvSpPr>
        <p:spPr>
          <a:xfrm>
            <a:off x="4385622" y="6514977"/>
            <a:ext cx="3792589" cy="365125"/>
          </a:xfrm>
        </p:spPr>
        <p:txBody>
          <a:body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CD9FD09F-06DA-D343-9718-9BC69ED593FA}"/>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71419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9" name="Picture 18">
            <a:extLst>
              <a:ext uri="{FF2B5EF4-FFF2-40B4-BE49-F238E27FC236}">
                <a16:creationId xmlns:a16="http://schemas.microsoft.com/office/drawing/2014/main" id="{8D62B836-4267-2943-9FB0-BBCC406935C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4" name="Footer Placeholder 3">
            <a:extLst>
              <a:ext uri="{FF2B5EF4-FFF2-40B4-BE49-F238E27FC236}">
                <a16:creationId xmlns:a16="http://schemas.microsoft.com/office/drawing/2014/main" id="{7AD983AE-3235-1445-ABB6-238EDB4736F7}"/>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25" name="Slide Number Placeholder 3">
            <a:extLst>
              <a:ext uri="{FF2B5EF4-FFF2-40B4-BE49-F238E27FC236}">
                <a16:creationId xmlns:a16="http://schemas.microsoft.com/office/drawing/2014/main" id="{D26EA7A8-85E1-6744-945F-569DDB399C1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91168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sp>
        <p:nvSpPr>
          <p:cNvPr id="5" name="Picture Placeholder 4">
            <a:extLst>
              <a:ext uri="{FF2B5EF4-FFF2-40B4-BE49-F238E27FC236}">
                <a16:creationId xmlns:a16="http://schemas.microsoft.com/office/drawing/2014/main" id="{48B10DC8-7E8A-DF40-9AF3-8719F7DE7AFA}"/>
              </a:ext>
            </a:extLst>
          </p:cNvPr>
          <p:cNvSpPr>
            <a:spLocks noGrp="1"/>
          </p:cNvSpPr>
          <p:nvPr>
            <p:ph type="pic" sz="quarter" idx="10"/>
          </p:nvPr>
        </p:nvSpPr>
        <p:spPr>
          <a:xfrm>
            <a:off x="6096000" y="754063"/>
            <a:ext cx="5329238" cy="5320590"/>
          </a:xfrm>
        </p:spPr>
        <p:txBody>
          <a:bodyPr/>
          <a:lstStyle/>
          <a:p>
            <a:endParaRPr lang="en-US"/>
          </a:p>
        </p:txBody>
      </p:sp>
      <p:pic>
        <p:nvPicPr>
          <p:cNvPr id="9" name="Picture 8">
            <a:extLst>
              <a:ext uri="{FF2B5EF4-FFF2-40B4-BE49-F238E27FC236}">
                <a16:creationId xmlns:a16="http://schemas.microsoft.com/office/drawing/2014/main" id="{8AA124D8-EA3F-FC47-9401-4DF6D8201B8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74438A3D-FE37-FA4D-9B09-115DB1D439B5}"/>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71BBD914-CE36-B14D-92B5-25823E040781}"/>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688444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5301763-1241-384E-9E5D-D1FD16E98DD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C5F008E1-05EF-FC43-8A79-49153B89FB71}"/>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A463C581-9DB9-4D42-B614-C632FEAD9F7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0165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2" name="Picture 11">
            <a:extLst>
              <a:ext uri="{FF2B5EF4-FFF2-40B4-BE49-F238E27FC236}">
                <a16:creationId xmlns:a16="http://schemas.microsoft.com/office/drawing/2014/main" id="{E57D00BA-0877-AA4B-9D8D-7FA9EB72425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4" name="Footer Placeholder 3">
            <a:extLst>
              <a:ext uri="{FF2B5EF4-FFF2-40B4-BE49-F238E27FC236}">
                <a16:creationId xmlns:a16="http://schemas.microsoft.com/office/drawing/2014/main" id="{9DFA8B3E-366E-FE40-A42F-DA21F5331B61}"/>
              </a:ext>
            </a:extLst>
          </p:cNvPr>
          <p:cNvSpPr>
            <a:spLocks noGrp="1"/>
          </p:cNvSpPr>
          <p:nvPr>
            <p:ph type="ftr" sz="quarter" idx="15"/>
          </p:nvPr>
        </p:nvSpPr>
        <p:spPr>
          <a:xfrm>
            <a:off x="1339850" y="6514977"/>
            <a:ext cx="3792589" cy="365125"/>
          </a:xfrm>
        </p:spPr>
        <p:txBody>
          <a:bodyPr/>
          <a:lstStyle/>
          <a:p>
            <a:r>
              <a:rPr lang="en-US" sz="800"/>
              <a:t>Copyright © 2019 Oracle and/or its affiliates.</a:t>
            </a:r>
            <a:endParaRPr lang="en-US" sz="800" dirty="0"/>
          </a:p>
        </p:txBody>
      </p:sp>
      <p:sp>
        <p:nvSpPr>
          <p:cNvPr id="17" name="Slide Number Placeholder 3">
            <a:extLst>
              <a:ext uri="{FF2B5EF4-FFF2-40B4-BE49-F238E27FC236}">
                <a16:creationId xmlns:a16="http://schemas.microsoft.com/office/drawing/2014/main" id="{2B329E8B-B27D-4C46-A234-2375444B946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542226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EABF40CD-A0A0-9043-B16C-329F005E192F}"/>
              </a:ext>
            </a:extLst>
          </p:cNvPr>
          <p:cNvSpPr>
            <a:spLocks noGrp="1"/>
          </p:cNvSpPr>
          <p:nvPr>
            <p:ph type="pic" sz="quarter" idx="15"/>
          </p:nvPr>
        </p:nvSpPr>
        <p:spPr>
          <a:xfrm>
            <a:off x="755650" y="755650"/>
            <a:ext cx="5340350" cy="5338763"/>
          </a:xfrm>
        </p:spPr>
        <p:txBody>
          <a:bodyPr/>
          <a:lstStyle/>
          <a:p>
            <a:endParaRPr lang="en-US"/>
          </a:p>
        </p:txBody>
      </p:sp>
      <p:pic>
        <p:nvPicPr>
          <p:cNvPr id="14" name="Picture 13">
            <a:extLst>
              <a:ext uri="{FF2B5EF4-FFF2-40B4-BE49-F238E27FC236}">
                <a16:creationId xmlns:a16="http://schemas.microsoft.com/office/drawing/2014/main" id="{9C522B91-111D-E34D-A7DC-89C099D8E33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49CA740B-E0EE-9843-92BA-3F7F414E0B0E}"/>
              </a:ext>
            </a:extLst>
          </p:cNvPr>
          <p:cNvSpPr>
            <a:spLocks noGrp="1"/>
          </p:cNvSpPr>
          <p:nvPr>
            <p:ph type="ftr" sz="quarter" idx="16"/>
          </p:nvPr>
        </p:nvSpPr>
        <p:spPr>
          <a:xfrm>
            <a:off x="1339850" y="6514977"/>
            <a:ext cx="3792589" cy="365125"/>
          </a:xfrm>
        </p:spPr>
        <p:txBody>
          <a:bodyPr/>
          <a:lstStyle/>
          <a:p>
            <a:r>
              <a:rPr lang="en-US" sz="800"/>
              <a:t>Copyright © 2019 Oracle and/or its affiliates.</a:t>
            </a:r>
            <a:endParaRPr lang="en-US" sz="800" dirty="0"/>
          </a:p>
        </p:txBody>
      </p:sp>
      <p:sp>
        <p:nvSpPr>
          <p:cNvPr id="19" name="Slide Number Placeholder 3">
            <a:extLst>
              <a:ext uri="{FF2B5EF4-FFF2-40B4-BE49-F238E27FC236}">
                <a16:creationId xmlns:a16="http://schemas.microsoft.com/office/drawing/2014/main" id="{ABD7C794-261E-9F47-ADF5-FE5D04F46A78}"/>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49008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lvl1pPr>
              <a:defRPr/>
            </a:lvl1pPr>
          </a:lstStyle>
          <a:p>
            <a:r>
              <a:rPr lang="en-US" sz="700" dirty="0"/>
              <a:t>Copyright © 2019 Oracle and/or its affiliates.</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3" name="Slide Number Placeholder 3">
            <a:extLst>
              <a:ext uri="{FF2B5EF4-FFF2-40B4-BE49-F238E27FC236}">
                <a16:creationId xmlns:a16="http://schemas.microsoft.com/office/drawing/2014/main" id="{9A0317AC-2FD3-8542-95E8-D58FA7A8E9A6}"/>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9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pPr/>
              <a:t>‹#›</a:t>
            </a:fld>
            <a:endParaRPr lang="en-US" dirty="0"/>
          </a:p>
        </p:txBody>
      </p:sp>
      <p:sp>
        <p:nvSpPr>
          <p:cNvPr id="21" name="Slide Number Placeholder 3">
            <a:extLst>
              <a:ext uri="{FF2B5EF4-FFF2-40B4-BE49-F238E27FC236}">
                <a16:creationId xmlns:a16="http://schemas.microsoft.com/office/drawing/2014/main" id="{AD215120-FD45-FC4F-BF1A-242CF633A573}"/>
              </a:ext>
            </a:extLst>
          </p:cNvPr>
          <p:cNvSpPr txBox="1">
            <a:spLocks/>
          </p:cNvSpPr>
          <p:nvPr userDrawn="1"/>
        </p:nvSpPr>
        <p:spPr>
          <a:xfrm>
            <a:off x="838200" y="6507623"/>
            <a:ext cx="501650"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24" name="Picture 23">
            <a:extLst>
              <a:ext uri="{FF2B5EF4-FFF2-40B4-BE49-F238E27FC236}">
                <a16:creationId xmlns:a16="http://schemas.microsoft.com/office/drawing/2014/main" id="{52B749F5-17CC-A04D-AF16-F842FB2E2B1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287" y="368661"/>
            <a:ext cx="1465416" cy="192598"/>
          </a:xfrm>
          <a:prstGeom prst="rect">
            <a:avLst/>
          </a:prstGeom>
        </p:spPr>
      </p:pic>
    </p:spTree>
    <p:extLst>
      <p:ext uri="{BB962C8B-B14F-4D97-AF65-F5344CB8AC3E}">
        <p14:creationId xmlns:p14="http://schemas.microsoft.com/office/powerpoint/2010/main" val="4140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513EF233-388F-7342-BCF6-9912FCE4A98D}"/>
              </a:ext>
            </a:extLst>
          </p:cNvPr>
          <p:cNvSpPr>
            <a:spLocks noGrp="1"/>
          </p:cNvSpPr>
          <p:nvPr>
            <p:ph type="pic" sz="quarter" idx="10"/>
          </p:nvPr>
        </p:nvSpPr>
        <p:spPr>
          <a:xfrm>
            <a:off x="6096000" y="0"/>
            <a:ext cx="6096000" cy="6858000"/>
          </a:xfrm>
        </p:spPr>
        <p:txBody>
          <a:bodyPr/>
          <a:lstStyle/>
          <a:p>
            <a:endParaRPr lang="en-US"/>
          </a:p>
        </p:txBody>
      </p:sp>
      <p:pic>
        <p:nvPicPr>
          <p:cNvPr id="9" name="Picture 8">
            <a:extLst>
              <a:ext uri="{FF2B5EF4-FFF2-40B4-BE49-F238E27FC236}">
                <a16:creationId xmlns:a16="http://schemas.microsoft.com/office/drawing/2014/main" id="{2AC51ECB-9716-A547-804D-770D396B44E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EB44A883-B674-2848-A374-585486085DD3}"/>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F8CE1B83-040C-5746-99C2-3269202507B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08915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1853D66-D4A8-B846-8759-06081F2D07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012176-28FC-9349-BDD2-D1172C963F6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9" name="Footer Placeholder 3">
            <a:extLst>
              <a:ext uri="{FF2B5EF4-FFF2-40B4-BE49-F238E27FC236}">
                <a16:creationId xmlns:a16="http://schemas.microsoft.com/office/drawing/2014/main" id="{66228E19-F32D-5048-B2E4-462044C0A792}"/>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1" name="Slide Number Placeholder 3">
            <a:extLst>
              <a:ext uri="{FF2B5EF4-FFF2-40B4-BE49-F238E27FC236}">
                <a16:creationId xmlns:a16="http://schemas.microsoft.com/office/drawing/2014/main" id="{0965B194-5B2B-4D45-8C2D-74DF2F5C35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342151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836CC2-46F4-7A4E-957F-997FF5F8BEA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A957C6CC-892C-E842-BA8E-809B5A9A3F77}"/>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C5BE4656-01CE-9549-ABA0-207CFB8B8318}"/>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1245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EC78C3C3-2DBC-734D-BE6D-9D41F17411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F86EB3B-2768-214B-BF96-1FAF636BB77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9" name="Footer Placeholder 3">
            <a:extLst>
              <a:ext uri="{FF2B5EF4-FFF2-40B4-BE49-F238E27FC236}">
                <a16:creationId xmlns:a16="http://schemas.microsoft.com/office/drawing/2014/main" id="{98441CB9-9923-9140-A656-0926F2C95F6A}"/>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1" name="Slide Number Placeholder 3">
            <a:extLst>
              <a:ext uri="{FF2B5EF4-FFF2-40B4-BE49-F238E27FC236}">
                <a16:creationId xmlns:a16="http://schemas.microsoft.com/office/drawing/2014/main" id="{03FD8E45-2C46-DE48-A8A7-F6EF4DCC55ED}"/>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20468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1900"/>
              </a:lnSpc>
              <a:spcBef>
                <a:spcPts val="0"/>
              </a:spcBef>
              <a:buSzPct val="70000"/>
              <a:buFont typeface="Arial" panose="020B0604020202020204" pitchFamily="34" charset="0"/>
              <a:buNone/>
              <a:tabLst/>
              <a:defRPr sz="14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06CAEF7A-F454-5845-9220-26A4B589C99A}"/>
              </a:ext>
            </a:extLst>
          </p:cNvPr>
          <p:cNvSpPr>
            <a:spLocks noGrp="1"/>
          </p:cNvSpPr>
          <p:nvPr>
            <p:ph type="pic" sz="quarter" idx="10"/>
          </p:nvPr>
        </p:nvSpPr>
        <p:spPr>
          <a:xfrm>
            <a:off x="755650" y="755650"/>
            <a:ext cx="5346700" cy="5338763"/>
          </a:xfrm>
        </p:spPr>
        <p:txBody>
          <a:bodyPr/>
          <a:lstStyle/>
          <a:p>
            <a:endParaRPr lang="en-US"/>
          </a:p>
        </p:txBody>
      </p:sp>
      <p:pic>
        <p:nvPicPr>
          <p:cNvPr id="11" name="Picture 10">
            <a:extLst>
              <a:ext uri="{FF2B5EF4-FFF2-40B4-BE49-F238E27FC236}">
                <a16:creationId xmlns:a16="http://schemas.microsoft.com/office/drawing/2014/main" id="{F255B182-E469-BD41-AFFA-A50D4D65998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FA72C762-BB86-C14A-B53A-5E5763CD5C49}"/>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5" name="Slide Number Placeholder 3">
            <a:extLst>
              <a:ext uri="{FF2B5EF4-FFF2-40B4-BE49-F238E27FC236}">
                <a16:creationId xmlns:a16="http://schemas.microsoft.com/office/drawing/2014/main" id="{5B5ADD5F-5BCD-4343-A90F-332C556473C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676178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01E5F-891A-1A4D-9623-FEC7F618A7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ct val="150000"/>
              </a:lnSpc>
              <a:spcBef>
                <a:spcPts val="0"/>
              </a:spcBef>
              <a:buSzPct val="70000"/>
              <a:buFont typeface="Arial" panose="020B0604020202020204" pitchFamily="34" charset="0"/>
              <a:buNone/>
              <a:tabLst/>
              <a:defRPr lang="en-US" sz="1400" b="0" i="0" kern="1200" dirty="0" smtClean="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EFA27A2F-944B-0745-A6B0-B7F1C8B89E98}"/>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02C79381-CCB6-F94A-8114-2047669C258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746D06CC-F364-654F-B9F3-77F144293280}"/>
              </a:ext>
            </a:extLst>
          </p:cNvPr>
          <p:cNvSpPr>
            <a:spLocks noGrp="1"/>
          </p:cNvSpPr>
          <p:nvPr>
            <p:ph type="ftr" sz="quarter" idx="11"/>
          </p:nvPr>
        </p:nvSpPr>
        <p:spPr>
          <a:xfrm>
            <a:off x="7159585" y="6514977"/>
            <a:ext cx="3792589" cy="365125"/>
          </a:xfrm>
        </p:spPr>
        <p:txBody>
          <a:bodyPr/>
          <a:lstStyle/>
          <a:p>
            <a:r>
              <a:rPr lang="en-US" sz="800"/>
              <a:t>Copyright © 2019 Oracle and/or its affiliates.</a:t>
            </a:r>
            <a:endParaRPr lang="en-US" sz="800" dirty="0"/>
          </a:p>
        </p:txBody>
      </p:sp>
      <p:sp>
        <p:nvSpPr>
          <p:cNvPr id="13" name="Slide Number Placeholder 3">
            <a:extLst>
              <a:ext uri="{FF2B5EF4-FFF2-40B4-BE49-F238E27FC236}">
                <a16:creationId xmlns:a16="http://schemas.microsoft.com/office/drawing/2014/main" id="{78FF5E37-9E59-9348-8788-23B6768406D8}"/>
              </a:ext>
            </a:extLst>
          </p:cNvPr>
          <p:cNvSpPr>
            <a:spLocks noGrp="1"/>
          </p:cNvSpPr>
          <p:nvPr>
            <p:ph type="sldNum" sz="quarter" idx="4"/>
          </p:nvPr>
        </p:nvSpPr>
        <p:spPr>
          <a:xfrm>
            <a:off x="6581022"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895284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5" name="Footer Placeholder 3">
            <a:extLst>
              <a:ext uri="{FF2B5EF4-FFF2-40B4-BE49-F238E27FC236}">
                <a16:creationId xmlns:a16="http://schemas.microsoft.com/office/drawing/2014/main" id="{518F91BC-4014-5D47-9833-7387EBFBB452}"/>
              </a:ext>
            </a:extLst>
          </p:cNvPr>
          <p:cNvSpPr>
            <a:spLocks noGrp="1"/>
          </p:cNvSpPr>
          <p:nvPr>
            <p:ph type="ftr" sz="quarter" idx="11"/>
          </p:nvPr>
        </p:nvSpPr>
        <p:spPr>
          <a:xfrm>
            <a:off x="1416763" y="6514977"/>
            <a:ext cx="3792589" cy="365125"/>
          </a:xfrm>
        </p:spPr>
        <p:txBody>
          <a:bodyPr/>
          <a:lstStyle/>
          <a:p>
            <a:r>
              <a:rPr lang="en-US" sz="800"/>
              <a:t>Copyright © 2019 Oracle and/or its affiliates.</a:t>
            </a:r>
            <a:endParaRPr lang="en-US" sz="800" dirty="0"/>
          </a:p>
        </p:txBody>
      </p:sp>
      <p:sp>
        <p:nvSpPr>
          <p:cNvPr id="7" name="Slide Number Placeholder 3">
            <a:extLst>
              <a:ext uri="{FF2B5EF4-FFF2-40B4-BE49-F238E27FC236}">
                <a16:creationId xmlns:a16="http://schemas.microsoft.com/office/drawing/2014/main" id="{374B19AE-E32E-0949-A47D-524926B76C15}"/>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51922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029ECE34-4983-894D-BEFD-EA2E2F154829}"/>
              </a:ext>
            </a:extLst>
          </p:cNvPr>
          <p:cNvSpPr>
            <a:spLocks noGrp="1"/>
          </p:cNvSpPr>
          <p:nvPr>
            <p:ph type="ftr" sz="quarter" idx="11"/>
          </p:nvPr>
        </p:nvSpPr>
        <p:spPr>
          <a:xfrm>
            <a:off x="1416763" y="6514977"/>
            <a:ext cx="3792589" cy="365125"/>
          </a:xfrm>
        </p:spPr>
        <p:txBody>
          <a:bodyPr/>
          <a:lstStyle/>
          <a:p>
            <a:r>
              <a:rPr lang="en-US" sz="800" dirty="0"/>
              <a:t>Copyright © 2019 Oracle and/or its affiliates.</a:t>
            </a:r>
          </a:p>
        </p:txBody>
      </p:sp>
      <p:sp>
        <p:nvSpPr>
          <p:cNvPr id="8" name="Slide Number Placeholder 3">
            <a:extLst>
              <a:ext uri="{FF2B5EF4-FFF2-40B4-BE49-F238E27FC236}">
                <a16:creationId xmlns:a16="http://schemas.microsoft.com/office/drawing/2014/main" id="{E353CCC5-BFC5-4D43-A07B-C0D30E5F9D77}"/>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1944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DF9BD3B8-ED9E-424C-A4AA-9AE748B9C67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4" name="Slide Number Placeholder 3">
            <a:extLst>
              <a:ext uri="{FF2B5EF4-FFF2-40B4-BE49-F238E27FC236}">
                <a16:creationId xmlns:a16="http://schemas.microsoft.com/office/drawing/2014/main" id="{1704299A-FF8E-3D47-B6DD-D37E65521A3E}"/>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7" name="Picture 6">
            <a:extLst>
              <a:ext uri="{FF2B5EF4-FFF2-40B4-BE49-F238E27FC236}">
                <a16:creationId xmlns:a16="http://schemas.microsoft.com/office/drawing/2014/main" id="{429529B3-95B7-534E-9827-DE8D91841DE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61287" y="376015"/>
            <a:ext cx="1319623" cy="168462"/>
          </a:xfrm>
          <a:prstGeom prst="rect">
            <a:avLst/>
          </a:prstGeom>
        </p:spPr>
      </p:pic>
    </p:spTree>
    <p:extLst>
      <p:ext uri="{BB962C8B-B14F-4D97-AF65-F5344CB8AC3E}">
        <p14:creationId xmlns:p14="http://schemas.microsoft.com/office/powerpoint/2010/main" val="101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9" name="Picture 8">
            <a:extLst>
              <a:ext uri="{FF2B5EF4-FFF2-40B4-BE49-F238E27FC236}">
                <a16:creationId xmlns:a16="http://schemas.microsoft.com/office/drawing/2014/main" id="{F38D40A1-D388-8643-BC4A-171E437A1D4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4687" y="1066396"/>
            <a:ext cx="1319623" cy="168462"/>
          </a:xfrm>
          <a:prstGeom prst="rect">
            <a:avLst/>
          </a:prstGeom>
        </p:spPr>
      </p:pic>
    </p:spTree>
    <p:extLst>
      <p:ext uri="{BB962C8B-B14F-4D97-AF65-F5344CB8AC3E}">
        <p14:creationId xmlns:p14="http://schemas.microsoft.com/office/powerpoint/2010/main" val="451091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E0E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3CAEE3D-5E40-8447-835F-C270D8E27264}"/>
              </a:ext>
            </a:extLst>
          </p:cNvPr>
          <p:cNvSpPr>
            <a:spLocks noGrp="1"/>
          </p:cNvSpPr>
          <p:nvPr>
            <p:ph type="ftr" sz="quarter" idx="14"/>
          </p:nvPr>
        </p:nvSpPr>
        <p:spPr/>
        <p:txBody>
          <a:bodyPr/>
          <a:lstStyle>
            <a:lvl1pPr>
              <a:defRPr>
                <a:solidFill>
                  <a:schemeClr val="bg1">
                    <a:lumMod val="85000"/>
                  </a:schemeClr>
                </a:solidFill>
              </a:defRPr>
            </a:lvl1pPr>
          </a:lstStyle>
          <a:p>
            <a:r>
              <a:rPr lang="en-US" sz="800" dirty="0"/>
              <a:t>Copyright © 2019 Oracle and/or its affiliates.</a:t>
            </a:r>
          </a:p>
        </p:txBody>
      </p:sp>
      <p:pic>
        <p:nvPicPr>
          <p:cNvPr id="11" name="Picture 10">
            <a:extLst>
              <a:ext uri="{FF2B5EF4-FFF2-40B4-BE49-F238E27FC236}">
                <a16:creationId xmlns:a16="http://schemas.microsoft.com/office/drawing/2014/main" id="{034556E9-8D8D-2845-96C7-5DEE9289167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12" name="Picture 11">
            <a:extLst>
              <a:ext uri="{FF2B5EF4-FFF2-40B4-BE49-F238E27FC236}">
                <a16:creationId xmlns:a16="http://schemas.microsoft.com/office/drawing/2014/main" id="{39D61327-583F-1B41-839F-76D97C141B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4687" y="967181"/>
            <a:ext cx="1465416" cy="192598"/>
          </a:xfrm>
          <a:prstGeom prst="rect">
            <a:avLst/>
          </a:prstGeom>
        </p:spPr>
      </p:pic>
    </p:spTree>
    <p:extLst>
      <p:ext uri="{BB962C8B-B14F-4D97-AF65-F5344CB8AC3E}">
        <p14:creationId xmlns:p14="http://schemas.microsoft.com/office/powerpoint/2010/main" val="1047840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5841153" y="0"/>
            <a:ext cx="6096000" cy="6857999"/>
          </a:xfrm>
        </p:spPr>
        <p:txBody>
          <a:bodyPr/>
          <a:lstStyle/>
          <a:p>
            <a:endParaRPr lang="en-US"/>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52D83BB8-F802-134A-8FBD-58FBE66F5DB5}"/>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40FD123E-C2AE-DF4D-9707-BCE8466A57B4}"/>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8150503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FCF83E21-7775-E34F-BAD9-471E4325BFDA}"/>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1" name="Slide Number Placeholder 3">
            <a:extLst>
              <a:ext uri="{FF2B5EF4-FFF2-40B4-BE49-F238E27FC236}">
                <a16:creationId xmlns:a16="http://schemas.microsoft.com/office/drawing/2014/main" id="{773D1456-6664-CC43-B9DD-E9098FC21542}"/>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5973829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p:nvPr>
        </p:nvSpPr>
        <p:spPr>
          <a:xfrm>
            <a:off x="6096000" y="0"/>
            <a:ext cx="6096000" cy="6858000"/>
          </a:xfrm>
        </p:spPr>
        <p:txBody>
          <a:bodyPr/>
          <a:lstStyle/>
          <a:p>
            <a:endParaRPr lang="en-US"/>
          </a:p>
        </p:txBody>
      </p:sp>
      <p:sp>
        <p:nvSpPr>
          <p:cNvPr id="9" name="Footer Placeholder 3">
            <a:extLst>
              <a:ext uri="{FF2B5EF4-FFF2-40B4-BE49-F238E27FC236}">
                <a16:creationId xmlns:a16="http://schemas.microsoft.com/office/drawing/2014/main" id="{AC80922D-3FCC-DF44-B102-7FF0D5BA1F7A}"/>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0" name="Slide Number Placeholder 3">
            <a:extLst>
              <a:ext uri="{FF2B5EF4-FFF2-40B4-BE49-F238E27FC236}">
                <a16:creationId xmlns:a16="http://schemas.microsoft.com/office/drawing/2014/main" id="{3F601AF2-CB96-FB47-93A1-06A0F51BB9F9}"/>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243907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B99B1A28-83C1-EB4F-A7D2-186CE07005BD}"/>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A4B764B2-2D9B-D543-9A69-58101FCE04D3}"/>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1093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2CEB16F1-B604-324D-9D9C-72431FBE4AC8}"/>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43497273-C70D-104B-968E-9BF4249CDBC9}"/>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042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99F69C3E-DA06-EC43-BB09-C5077055EB4C}"/>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8" name="Slide Number Placeholder 3">
            <a:extLst>
              <a:ext uri="{FF2B5EF4-FFF2-40B4-BE49-F238E27FC236}">
                <a16:creationId xmlns:a16="http://schemas.microsoft.com/office/drawing/2014/main" id="{20DCD1F9-A107-EE49-BC47-26050D6BE5ED}"/>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60616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87512538-F5F5-DE4B-B197-E841461B7B41}"/>
              </a:ext>
            </a:extLst>
          </p:cNvPr>
          <p:cNvSpPr>
            <a:spLocks noGrp="1"/>
          </p:cNvSpPr>
          <p:nvPr>
            <p:ph type="ftr" sz="quarter" idx="3"/>
          </p:nvPr>
        </p:nvSpPr>
        <p:spPr>
          <a:xfrm>
            <a:off x="4385622"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02F08E74-F659-CE40-8946-33F269836D7F}"/>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3802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16EB0625-B565-3240-AC65-C85B62B0CC3D}"/>
              </a:ext>
            </a:extLst>
          </p:cNvPr>
          <p:cNvSpPr>
            <a:spLocks noGrp="1"/>
          </p:cNvSpPr>
          <p:nvPr>
            <p:ph type="ftr" sz="quarter" idx="3"/>
          </p:nvPr>
        </p:nvSpPr>
        <p:spPr>
          <a:xfrm>
            <a:off x="1251589"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961A4C7E-5FE6-6B40-B2FB-EA05691CD859}"/>
              </a:ext>
            </a:extLst>
          </p:cNvPr>
          <p:cNvSpPr>
            <a:spLocks noGrp="1"/>
          </p:cNvSpPr>
          <p:nvPr>
            <p:ph type="sldNum" sz="quarter" idx="4"/>
          </p:nvPr>
        </p:nvSpPr>
        <p:spPr>
          <a:xfrm>
            <a:off x="673026"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0731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50C85E0-E604-5844-ADCA-CD154ABC6D83}"/>
              </a:ext>
            </a:extLst>
          </p:cNvPr>
          <p:cNvSpPr>
            <a:spLocks noGrp="1"/>
          </p:cNvSpPr>
          <p:nvPr>
            <p:ph type="ftr" sz="quarter" idx="3"/>
          </p:nvPr>
        </p:nvSpPr>
        <p:spPr>
          <a:xfrm>
            <a:off x="1258964"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4560211F-42AC-484E-9080-EBE8A9AA4ADC}"/>
              </a:ext>
            </a:extLst>
          </p:cNvPr>
          <p:cNvSpPr>
            <a:spLocks noGrp="1"/>
          </p:cNvSpPr>
          <p:nvPr>
            <p:ph type="sldNum" sz="quarter" idx="4"/>
          </p:nvPr>
        </p:nvSpPr>
        <p:spPr>
          <a:xfrm>
            <a:off x="680401"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9824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3BE074E9-0004-CD49-9918-E0B74440CD4F}"/>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96DEE667-DB0F-C845-B358-E8844EF1AB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5860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6ADA2461-9C22-0D47-B775-5AD8659EE1DB}"/>
              </a:ext>
            </a:extLst>
          </p:cNvPr>
          <p:cNvSpPr>
            <a:spLocks noGrp="1"/>
          </p:cNvSpPr>
          <p:nvPr>
            <p:ph type="pic" sz="quarter" idx="10"/>
          </p:nvPr>
        </p:nvSpPr>
        <p:spPr>
          <a:xfrm>
            <a:off x="5842000" y="0"/>
            <a:ext cx="6096000" cy="6858000"/>
          </a:xfrm>
        </p:spPr>
        <p:txBody>
          <a:bodyPr/>
          <a:lstStyle/>
          <a:p>
            <a:endParaRPr lang="en-US"/>
          </a:p>
        </p:txBody>
      </p:sp>
      <p:sp>
        <p:nvSpPr>
          <p:cNvPr id="4" name="Footer Placeholder 3">
            <a:extLst>
              <a:ext uri="{FF2B5EF4-FFF2-40B4-BE49-F238E27FC236}">
                <a16:creationId xmlns:a16="http://schemas.microsoft.com/office/drawing/2014/main" id="{468DACAA-9A3C-1646-B964-45E45C4290D3}"/>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0" name="Slide Number Placeholder 3">
            <a:extLst>
              <a:ext uri="{FF2B5EF4-FFF2-40B4-BE49-F238E27FC236}">
                <a16:creationId xmlns:a16="http://schemas.microsoft.com/office/drawing/2014/main" id="{94609EAD-3B98-1C46-8F69-D7499B32E5C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850429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solidFill>
                  <a:schemeClr val="bg1">
                    <a:lumMod val="9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5" name="Footer Placeholder 3">
            <a:extLst>
              <a:ext uri="{FF2B5EF4-FFF2-40B4-BE49-F238E27FC236}">
                <a16:creationId xmlns:a16="http://schemas.microsoft.com/office/drawing/2014/main" id="{2AFDE97F-597C-EB46-BB08-15551FF5FE47}"/>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7" name="Slide Number Placeholder 3">
            <a:extLst>
              <a:ext uri="{FF2B5EF4-FFF2-40B4-BE49-F238E27FC236}">
                <a16:creationId xmlns:a16="http://schemas.microsoft.com/office/drawing/2014/main" id="{9EFBD8EA-A004-7249-A1E7-36E2C129BE9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794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61B88662-2BED-AE43-B313-044A28A8B9F1}"/>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8CFABF89-910E-3641-A60A-096CF63E9A7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68197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5AD4C9F1-16F5-F547-A559-9BEA6F2E5754}"/>
              </a:ext>
            </a:extLst>
          </p:cNvPr>
          <p:cNvSpPr>
            <a:spLocks noGrp="1"/>
          </p:cNvSpPr>
          <p:nvPr>
            <p:ph type="ftr" sz="quarter" idx="3"/>
          </p:nvPr>
        </p:nvSpPr>
        <p:spPr>
          <a:xfrm>
            <a:off x="3987185"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834D6168-7358-5F41-96D5-55F106FF5001}"/>
              </a:ext>
            </a:extLst>
          </p:cNvPr>
          <p:cNvSpPr>
            <a:spLocks noGrp="1"/>
          </p:cNvSpPr>
          <p:nvPr>
            <p:ph type="sldNum" sz="quarter" idx="4"/>
          </p:nvPr>
        </p:nvSpPr>
        <p:spPr>
          <a:xfrm>
            <a:off x="3408622"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439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chemeClr val="bg1">
                    <a:lumMod val="85000"/>
                  </a:schemeClr>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35A275C2-8E48-4341-B562-AD5EB90C9B9B}"/>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FD4172BF-02D1-4B4B-A669-81583D59531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98762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73548" y="290683"/>
            <a:ext cx="5327903" cy="1968827"/>
          </a:xfrm>
          <a:prstGeom prst="rect">
            <a:avLst/>
          </a:prstGeom>
        </p:spPr>
      </p:pic>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BAC2630-93AB-5C44-B052-E4C699950F4B}"/>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9ACA8F63-9B8B-A347-9D18-80D7B09DFCD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984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F3762B4-8BB3-A445-B94B-8ECBC497D2E7}"/>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9DDA52BA-C209-E441-9BE8-F5D76B82E9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9480154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CEB94836-E295-9344-946F-75B4BC644BC3}"/>
              </a:ext>
            </a:extLst>
          </p:cNvPr>
          <p:cNvSpPr>
            <a:spLocks noGrp="1"/>
          </p:cNvSpPr>
          <p:nvPr>
            <p:ph type="ftr" sz="quarter" idx="3"/>
          </p:nvPr>
        </p:nvSpPr>
        <p:spPr>
          <a:xfrm>
            <a:off x="1162762"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E1E1B8F6-84A9-B64A-B77B-3209F9B5E342}"/>
              </a:ext>
            </a:extLst>
          </p:cNvPr>
          <p:cNvSpPr>
            <a:spLocks noGrp="1"/>
          </p:cNvSpPr>
          <p:nvPr>
            <p:ph type="sldNum" sz="quarter" idx="4"/>
          </p:nvPr>
        </p:nvSpPr>
        <p:spPr>
          <a:xfrm>
            <a:off x="58419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48270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p:nvPr>
        </p:nvSpPr>
        <p:spPr>
          <a:xfrm>
            <a:off x="755650" y="755650"/>
            <a:ext cx="5346700" cy="5338763"/>
          </a:xfrm>
        </p:spPr>
        <p:txBody>
          <a:bodyPr/>
          <a:lstStyle/>
          <a:p>
            <a:endParaRPr lang="en-US"/>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0C3F087F-F7CC-A146-9321-E21818D13C0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D50BEE4B-BE06-724F-AE44-95030EFD688F}"/>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5609794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p:nvPr>
        </p:nvSpPr>
        <p:spPr>
          <a:xfrm>
            <a:off x="6096000" y="0"/>
            <a:ext cx="6096000" cy="6858000"/>
          </a:xfrm>
        </p:spPr>
        <p:txBody>
          <a:bodyPr/>
          <a:lstStyle/>
          <a:p>
            <a:endParaRPr lang="en-US"/>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D9BAA11-A867-804E-8909-18B511AF47EF}"/>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DD3B1FB4-6818-2C4C-A531-B14BFB5F6DD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2150933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4D369BF7-312B-8448-9B76-636A612C2FD4}"/>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1" name="Slide Number Placeholder 3">
            <a:extLst>
              <a:ext uri="{FF2B5EF4-FFF2-40B4-BE49-F238E27FC236}">
                <a16:creationId xmlns:a16="http://schemas.microsoft.com/office/drawing/2014/main" id="{92F49C49-915A-0E42-8DA8-194110974986}"/>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7816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rgbClr val="847B76"/>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837578E0-F359-2D44-8D02-61F0E573B86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9" name="Footer Placeholder 3">
            <a:extLst>
              <a:ext uri="{FF2B5EF4-FFF2-40B4-BE49-F238E27FC236}">
                <a16:creationId xmlns:a16="http://schemas.microsoft.com/office/drawing/2014/main" id="{28034AE9-D00B-2540-B07A-F66DEED61ED6}"/>
              </a:ext>
            </a:extLst>
          </p:cNvPr>
          <p:cNvSpPr>
            <a:spLocks noGrp="1"/>
          </p:cNvSpPr>
          <p:nvPr>
            <p:ph type="ftr" sz="quarter" idx="15"/>
          </p:nvPr>
        </p:nvSpPr>
        <p:spPr>
          <a:xfrm>
            <a:off x="1339850" y="6514977"/>
            <a:ext cx="3792589" cy="365125"/>
          </a:xfrm>
        </p:spPr>
        <p:txBody>
          <a:bodyPr/>
          <a:lstStyle/>
          <a:p>
            <a:r>
              <a:rPr lang="en-US" sz="800"/>
              <a:t>Copyright © 2019 Oracle and/or its affiliates.</a:t>
            </a:r>
            <a:endParaRPr lang="en-US" sz="800" dirty="0"/>
          </a:p>
        </p:txBody>
      </p:sp>
      <p:sp>
        <p:nvSpPr>
          <p:cNvPr id="23" name="Slide Number Placeholder 3">
            <a:extLst>
              <a:ext uri="{FF2B5EF4-FFF2-40B4-BE49-F238E27FC236}">
                <a16:creationId xmlns:a16="http://schemas.microsoft.com/office/drawing/2014/main" id="{C5BEDAAE-AC8E-DA43-A461-464D4669A4FA}"/>
              </a:ext>
            </a:extLst>
          </p:cNvPr>
          <p:cNvSpPr txBox="1">
            <a:spLocks/>
          </p:cNvSpPr>
          <p:nvPr userDrawn="1"/>
        </p:nvSpPr>
        <p:spPr>
          <a:xfrm>
            <a:off x="761287" y="6507623"/>
            <a:ext cx="578563"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2471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3B5419F0-2E30-6E43-A33D-BDE0D02994DE}"/>
              </a:ext>
            </a:extLst>
          </p:cNvPr>
          <p:cNvSpPr>
            <a:spLocks noGrp="1"/>
          </p:cNvSpPr>
          <p:nvPr>
            <p:ph type="ftr" sz="quarter" idx="3"/>
          </p:nvPr>
        </p:nvSpPr>
        <p:spPr>
          <a:xfrm>
            <a:off x="1339850" y="6514977"/>
            <a:ext cx="3792589" cy="365125"/>
          </a:xfrm>
          <a:prstGeom prst="rect">
            <a:avLst/>
          </a:prstGeom>
        </p:spPr>
        <p:txBody>
          <a:bodyPr anchor="ctr"/>
          <a:lstStyle>
            <a:lvl1pPr>
              <a:defRPr b="1" i="0">
                <a:solidFill>
                  <a:schemeClr val="bg1"/>
                </a:solidFill>
                <a:latin typeface="Oracle Sans Semi Bold" panose="020B0503020204020204" pitchFamily="34" charset="0"/>
                <a:cs typeface="Oracle Sans Semi Bold"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60EBCFC1-14BC-4449-8A23-EFA22A781C1B}"/>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b="1" i="0">
                <a:solidFill>
                  <a:schemeClr val="bg1"/>
                </a:solidFill>
                <a:latin typeface="Oracle Sans Semi Bold" panose="020B0503020204020204" pitchFamily="34" charset="0"/>
                <a:cs typeface="Oracle Sans Semi Bold" panose="020B0503020204020204" pitchFamily="34" charset="0"/>
              </a:defRPr>
            </a:lvl1pPr>
          </a:lstStyle>
          <a:p>
            <a:fld id="{D440507A-669E-A943-A4A7-E531D638091A}" type="slidenum">
              <a:rPr lang="en-US" smtClean="0"/>
              <a:pPr/>
              <a:t>‹#›</a:t>
            </a:fld>
            <a:endParaRPr lang="en-US" dirty="0"/>
          </a:p>
        </p:txBody>
      </p:sp>
    </p:spTree>
    <p:extLst>
      <p:ext uri="{BB962C8B-B14F-4D97-AF65-F5344CB8AC3E}">
        <p14:creationId xmlns:p14="http://schemas.microsoft.com/office/powerpoint/2010/main" val="13197523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07258016-6D16-AF47-8779-46E98CAD3BC3}"/>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E8FDD816-23F5-9247-8316-91752CAF65A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263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E656B5BE-EC38-D14A-952A-6AC20443043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1" name="Slide Number Placeholder 3">
            <a:extLst>
              <a:ext uri="{FF2B5EF4-FFF2-40B4-BE49-F238E27FC236}">
                <a16:creationId xmlns:a16="http://schemas.microsoft.com/office/drawing/2014/main" id="{DDF926DB-BBD3-5D44-BBBE-047718C3CC1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4880885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9AFBAE21-4EEB-9840-BD6E-144A76B02C13}"/>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A1CDC0C5-CBAD-E245-BE85-AD54A8E54ECD}"/>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5607018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p:nvPr>
        </p:nvSpPr>
        <p:spPr>
          <a:xfrm>
            <a:off x="755683" y="755352"/>
            <a:ext cx="5347243" cy="5338989"/>
          </a:xfrm>
        </p:spPr>
        <p:txBody>
          <a:bodyPr/>
          <a:lstStyle/>
          <a:p>
            <a:endParaRPr lang="en-US"/>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9426D8EF-1C86-B347-9814-CBDE5223C5BD}"/>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8E603B2F-5F17-9C4D-B7BA-6225F1194ED7}"/>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03990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2B211917-E67A-E74C-879E-3820F1BAF6B2}"/>
              </a:ext>
            </a:extLst>
          </p:cNvPr>
          <p:cNvSpPr>
            <a:spLocks noGrp="1"/>
          </p:cNvSpPr>
          <p:nvPr>
            <p:ph type="ftr" sz="quarter" idx="3"/>
          </p:nvPr>
        </p:nvSpPr>
        <p:spPr>
          <a:xfrm>
            <a:off x="7202714"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3D39BB13-0924-1A4F-988E-F929A483DD91}"/>
              </a:ext>
            </a:extLst>
          </p:cNvPr>
          <p:cNvSpPr>
            <a:spLocks noGrp="1"/>
          </p:cNvSpPr>
          <p:nvPr>
            <p:ph type="sldNum" sz="quarter" idx="4"/>
          </p:nvPr>
        </p:nvSpPr>
        <p:spPr>
          <a:xfrm>
            <a:off x="6624151"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6148805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A2C432CD-51B5-E441-97C5-9292631D616D}"/>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6" name="Slide Number Placeholder 3">
            <a:extLst>
              <a:ext uri="{FF2B5EF4-FFF2-40B4-BE49-F238E27FC236}">
                <a16:creationId xmlns:a16="http://schemas.microsoft.com/office/drawing/2014/main" id="{720D8271-B86C-0042-98E7-5B8FC8789F6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604772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94943"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432CF717-9A3C-2449-BEB0-231565F14A6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961A0FD7-B27F-7E4B-AA7A-255BCED0093F}"/>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31688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24104D1E-CC2A-0840-BC0C-84B208A81CA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F0DE977E-2CE5-7C42-95F1-8EFD80AC55F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49816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11287"/>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11287"/>
            <a:ext cx="979938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837578E0-F359-2D44-8D02-61F0E573B86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0F8EFB4C-7B44-884E-949B-ED2A0AA5393F}"/>
              </a:ext>
            </a:extLst>
          </p:cNvPr>
          <p:cNvSpPr>
            <a:spLocks noGrp="1"/>
          </p:cNvSpPr>
          <p:nvPr>
            <p:ph type="ftr" sz="quarter" idx="12"/>
          </p:nvPr>
        </p:nvSpPr>
        <p:spPr>
          <a:xfrm>
            <a:off x="1339850" y="6514977"/>
            <a:ext cx="3792589" cy="365125"/>
          </a:xfrm>
        </p:spPr>
        <p:txBody>
          <a:bodyPr/>
          <a:lstStyle/>
          <a:p>
            <a:r>
              <a:rPr lang="en-US" sz="800"/>
              <a:t>Copyright © 2019 Oracle and/or its affiliates.</a:t>
            </a:r>
            <a:endParaRPr lang="en-US" sz="800" dirty="0"/>
          </a:p>
        </p:txBody>
      </p:sp>
      <p:sp>
        <p:nvSpPr>
          <p:cNvPr id="22" name="Slide Number Placeholder 3">
            <a:extLst>
              <a:ext uri="{FF2B5EF4-FFF2-40B4-BE49-F238E27FC236}">
                <a16:creationId xmlns:a16="http://schemas.microsoft.com/office/drawing/2014/main" id="{11F22718-4735-1945-80F9-3CC86E8682C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7080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a:extLst>
              <a:ext uri="{FF2B5EF4-FFF2-40B4-BE49-F238E27FC236}">
                <a16:creationId xmlns:a16="http://schemas.microsoft.com/office/drawing/2014/main" id="{BB65E720-ABD2-CB40-960C-19979F6A655A}"/>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8" name="Slide Number Placeholder 3">
            <a:extLst>
              <a:ext uri="{FF2B5EF4-FFF2-40B4-BE49-F238E27FC236}">
                <a16:creationId xmlns:a16="http://schemas.microsoft.com/office/drawing/2014/main" id="{281FACDB-74EA-704F-8BA0-BD67213620B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6885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6CBF502-8D37-F747-A37F-40B536FAD58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DE0C1277-82B6-0242-8633-0B5C91B9E317}"/>
              </a:ext>
            </a:extLst>
          </p:cNvPr>
          <p:cNvSpPr>
            <a:spLocks noGrp="1"/>
          </p:cNvSpPr>
          <p:nvPr>
            <p:ph type="ftr" sz="quarter" idx="11"/>
          </p:nvPr>
        </p:nvSpPr>
        <p:spPr>
          <a:xfrm>
            <a:off x="4385622" y="6514977"/>
            <a:ext cx="3792589" cy="365125"/>
          </a:xfrm>
        </p:spPr>
        <p:txBody>
          <a:bodyPr/>
          <a:lstStyle/>
          <a:p>
            <a:r>
              <a:rPr lang="en-US" sz="800" dirty="0"/>
              <a:t>Copyright © 2019 Oracle and/or its affiliates.</a:t>
            </a:r>
          </a:p>
        </p:txBody>
      </p:sp>
      <p:sp>
        <p:nvSpPr>
          <p:cNvPr id="16" name="Slide Number Placeholder 3">
            <a:extLst>
              <a:ext uri="{FF2B5EF4-FFF2-40B4-BE49-F238E27FC236}">
                <a16:creationId xmlns:a16="http://schemas.microsoft.com/office/drawing/2014/main" id="{ADECFE24-2F6D-8742-B4D4-F887852B7498}"/>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7154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1BC302-6DF8-3247-836E-E8C807D7AC0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C1207E38-9101-924D-BDA8-AFF9F67DA2F3}"/>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2E29E1E4-4736-0C4D-BCD7-E2EB87F2FC9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184903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image" Target="../media/image1.png"/><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2.jp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1339850" y="6514977"/>
            <a:ext cx="6625502"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pic>
        <p:nvPicPr>
          <p:cNvPr id="10" name="Picture 9">
            <a:extLst>
              <a:ext uri="{FF2B5EF4-FFF2-40B4-BE49-F238E27FC236}">
                <a16:creationId xmlns:a16="http://schemas.microsoft.com/office/drawing/2014/main" id="{89097BF2-8BD6-4DE7-A9F6-0896CC658225}"/>
              </a:ext>
            </a:extLst>
          </p:cNvPr>
          <p:cNvPicPr>
            <a:picLocks noChangeAspect="1"/>
          </p:cNvPicPr>
          <p:nvPr userDrawn="1"/>
        </p:nvPicPr>
        <p:blipFill>
          <a:blip r:embed="rId29"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8" name="Slide Number Placeholder 3">
            <a:extLst>
              <a:ext uri="{FF2B5EF4-FFF2-40B4-BE49-F238E27FC236}">
                <a16:creationId xmlns:a16="http://schemas.microsoft.com/office/drawing/2014/main" id="{C91EE73D-1D23-714C-9DE9-81B11FC79B6B}"/>
              </a:ext>
            </a:extLst>
          </p:cNvPr>
          <p:cNvSpPr>
            <a:spLocks noGrp="1"/>
          </p:cNvSpPr>
          <p:nvPr>
            <p:ph type="sldNum" sz="quarter" idx="4"/>
          </p:nvPr>
        </p:nvSpPr>
        <p:spPr>
          <a:xfrm>
            <a:off x="838200" y="6507623"/>
            <a:ext cx="50165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93863239"/>
      </p:ext>
    </p:extLst>
  </p:cSld>
  <p:clrMap bg1="lt1" tx1="dk1" bg2="lt2" tx2="dk2" accent1="accent1" accent2="accent2" accent3="accent3" accent4="accent4" accent5="accent5" accent6="accent6" hlink="hlink" folHlink="folHlink"/>
  <p:sldLayoutIdLst>
    <p:sldLayoutId id="2147483711" r:id="rId1"/>
    <p:sldLayoutId id="2147483649" r:id="rId2"/>
    <p:sldLayoutId id="2147483705" r:id="rId3"/>
    <p:sldLayoutId id="2147483672" r:id="rId4"/>
    <p:sldLayoutId id="2147483664" r:id="rId5"/>
    <p:sldLayoutId id="2147483714" r:id="rId6"/>
    <p:sldLayoutId id="2147483650" r:id="rId7"/>
    <p:sldLayoutId id="2147483651" r:id="rId8"/>
    <p:sldLayoutId id="2147483658" r:id="rId9"/>
    <p:sldLayoutId id="2147483717" r:id="rId10"/>
    <p:sldLayoutId id="2147483659" r:id="rId11"/>
    <p:sldLayoutId id="2147483660" r:id="rId12"/>
    <p:sldLayoutId id="2147483665" r:id="rId13"/>
    <p:sldLayoutId id="2147483666" r:id="rId14"/>
    <p:sldLayoutId id="2147483667" r:id="rId15"/>
    <p:sldLayoutId id="2147483661" r:id="rId16"/>
    <p:sldLayoutId id="2147483662" r:id="rId17"/>
    <p:sldLayoutId id="2147483668" r:id="rId18"/>
    <p:sldLayoutId id="2147483674" r:id="rId19"/>
    <p:sldLayoutId id="2147483663" r:id="rId20"/>
    <p:sldLayoutId id="2147483675" r:id="rId21"/>
    <p:sldLayoutId id="2147483669" r:id="rId22"/>
    <p:sldLayoutId id="2147483673" r:id="rId23"/>
    <p:sldLayoutId id="2147483670" r:id="rId24"/>
    <p:sldLayoutId id="2147483671" r:id="rId25"/>
    <p:sldLayoutId id="2147483654" r:id="rId26"/>
    <p:sldLayoutId id="2147483655" r:id="rId27"/>
  </p:sldLayoutIdLst>
  <p:hf sldNum="0"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7" name="Picture 6">
            <a:extLst>
              <a:ext uri="{FF2B5EF4-FFF2-40B4-BE49-F238E27FC236}">
                <a16:creationId xmlns:a16="http://schemas.microsoft.com/office/drawing/2014/main" id="{8B4A1E61-DF4B-0742-AC7D-7450F5BD0855}"/>
              </a:ext>
            </a:extLst>
          </p:cNvPr>
          <p:cNvPicPr>
            <a:picLocks noChangeAspect="1"/>
          </p:cNvPicPr>
          <p:nvPr userDrawn="1"/>
        </p:nvPicPr>
        <p:blipFill>
          <a:blip r:embed="rId3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EA9C7C62-0685-1F40-B528-FD3888FE34D3}"/>
              </a:ext>
            </a:extLst>
          </p:cNvPr>
          <p:cNvSpPr>
            <a:spLocks noGrp="1"/>
          </p:cNvSpPr>
          <p:nvPr>
            <p:ph type="ftr" sz="quarter" idx="3"/>
          </p:nvPr>
        </p:nvSpPr>
        <p:spPr>
          <a:xfrm>
            <a:off x="141676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8F8F12A4-7B8F-334A-AD16-35B3111ADC3B}"/>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06" r:id="rId2"/>
    <p:sldLayoutId id="2147483678" r:id="rId3"/>
    <p:sldLayoutId id="2147483709" r:id="rId4"/>
    <p:sldLayoutId id="2147483708" r:id="rId5"/>
    <p:sldLayoutId id="2147483679" r:id="rId6"/>
    <p:sldLayoutId id="2147483715" r:id="rId7"/>
    <p:sldLayoutId id="2147483680" r:id="rId8"/>
    <p:sldLayoutId id="2147483681" r:id="rId9"/>
    <p:sldLayoutId id="2147483682" r:id="rId10"/>
    <p:sldLayoutId id="2147483716"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707" r:id="rId23"/>
    <p:sldLayoutId id="2147483694" r:id="rId24"/>
    <p:sldLayoutId id="2147483704" r:id="rId25"/>
    <p:sldLayoutId id="2147483695" r:id="rId26"/>
    <p:sldLayoutId id="2147483696" r:id="rId27"/>
    <p:sldLayoutId id="2147483697" r:id="rId28"/>
    <p:sldLayoutId id="2147483701" r:id="rId29"/>
    <p:sldLayoutId id="2147483712" r:id="rId30"/>
    <p:sldLayoutId id="2147483713" r:id="rId31"/>
  </p:sldLayoutIdLs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a:xfrm>
            <a:off x="88900" y="1024801"/>
            <a:ext cx="11409064" cy="41902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4516722" y="5266603"/>
            <a:ext cx="4982867" cy="1013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39364F0C-BF96-5A4C-B9B8-D36AAAF635AC}"/>
              </a:ext>
            </a:extLst>
          </p:cNvPr>
          <p:cNvSpPr>
            <a:spLocks noGrp="1"/>
          </p:cNvSpPr>
          <p:nvPr>
            <p:ph type="ftr" sz="quarter" idx="10"/>
          </p:nvPr>
        </p:nvSpPr>
        <p:spPr>
          <a:xfrm>
            <a:off x="768096" y="6257078"/>
            <a:ext cx="7660010" cy="365125"/>
          </a:xfrm>
          <a:prstGeom prst="rect">
            <a:avLst/>
          </a:prstGeom>
        </p:spPr>
        <p:txBody>
          <a:bodyPr vert="horz" lIns="0" tIns="45720" rIns="0" bIns="45720" rtlCol="0" anchor="ctr"/>
          <a:lstStyle>
            <a:defPPr>
              <a:defRPr lang="en-US"/>
            </a:defPPr>
            <a:lvl1pPr marL="0" algn="l" defTabSz="914400" rtl="0" eaLnBrk="1" latinLnBrk="0" hangingPunct="1">
              <a:defRPr sz="700" b="0" i="0" kern="1200">
                <a:solidFill>
                  <a:schemeClr val="tx2"/>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2021 Oracle and/or its affiliates.</a:t>
            </a:r>
          </a:p>
        </p:txBody>
      </p:sp>
      <p:sp>
        <p:nvSpPr>
          <p:cNvPr id="5" name="Title 1">
            <a:extLst>
              <a:ext uri="{FF2B5EF4-FFF2-40B4-BE49-F238E27FC236}">
                <a16:creationId xmlns:a16="http://schemas.microsoft.com/office/drawing/2014/main" id="{E1F488B2-4F34-E642-934F-01CD1B607AC5}"/>
              </a:ext>
            </a:extLst>
          </p:cNvPr>
          <p:cNvSpPr>
            <a:spLocks noGrp="1"/>
          </p:cNvSpPr>
          <p:nvPr>
            <p:ph type="title"/>
          </p:nvPr>
        </p:nvSpPr>
        <p:spPr>
          <a:xfrm>
            <a:off x="549995" y="122863"/>
            <a:ext cx="10515600" cy="1173994"/>
          </a:xfrm>
        </p:spPr>
        <p:txBody>
          <a:bodyPr>
            <a:normAutofit/>
          </a:bodyPr>
          <a:lstStyle/>
          <a:p>
            <a:r>
              <a:rPr lang="en-US" sz="4000" dirty="0">
                <a:latin typeface="Oracle Sans" panose="020B0503020204020204" pitchFamily="34" charset="0"/>
              </a:rPr>
              <a:t>“</a:t>
            </a:r>
            <a:r>
              <a:rPr lang="en-US" sz="4000" dirty="0" err="1">
                <a:latin typeface="Oracle Sans" panose="020B0503020204020204" pitchFamily="34" charset="0"/>
              </a:rPr>
              <a:t>GrabDish</a:t>
            </a:r>
            <a:r>
              <a:rPr lang="en-US" sz="4000" dirty="0">
                <a:latin typeface="Oracle Sans" panose="020B0503020204020204" pitchFamily="34" charset="0"/>
              </a:rPr>
              <a:t>” Food Order App Architecture</a:t>
            </a:r>
          </a:p>
        </p:txBody>
      </p:sp>
      <p:sp>
        <p:nvSpPr>
          <p:cNvPr id="7" name="Slide Number Placeholder 4">
            <a:extLst>
              <a:ext uri="{FF2B5EF4-FFF2-40B4-BE49-F238E27FC236}">
                <a16:creationId xmlns:a16="http://schemas.microsoft.com/office/drawing/2014/main" id="{49AA7E30-F1AB-504D-BEEB-7A1CCE8A5B61}"/>
              </a:ext>
            </a:extLst>
          </p:cNvPr>
          <p:cNvSpPr txBox="1">
            <a:spLocks/>
          </p:cNvSpPr>
          <p:nvPr/>
        </p:nvSpPr>
        <p:spPr>
          <a:xfrm>
            <a:off x="0" y="-257899"/>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1</a:t>
            </a:fld>
            <a:endParaRPr lang="en-US" dirty="0"/>
          </a:p>
        </p:txBody>
      </p:sp>
      <p:sp>
        <p:nvSpPr>
          <p:cNvPr id="13" name="Rounded Rectangle 12">
            <a:extLst>
              <a:ext uri="{FF2B5EF4-FFF2-40B4-BE49-F238E27FC236}">
                <a16:creationId xmlns:a16="http://schemas.microsoft.com/office/drawing/2014/main" id="{CE24AD8F-A697-F14F-BDAD-F0B9C13FBFA6}"/>
              </a:ext>
            </a:extLst>
          </p:cNvPr>
          <p:cNvSpPr/>
          <p:nvPr/>
        </p:nvSpPr>
        <p:spPr bwMode="gray">
          <a:xfrm>
            <a:off x="4876185" y="1888401"/>
            <a:ext cx="2016635" cy="865978"/>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b="1" dirty="0">
              <a:solidFill>
                <a:schemeClr val="bg1"/>
              </a:solidFill>
            </a:endParaRPr>
          </a:p>
          <a:p>
            <a:pPr algn="ctr">
              <a:lnSpc>
                <a:spcPct val="90000"/>
              </a:lnSpc>
            </a:pPr>
            <a:r>
              <a:rPr lang="en-US" sz="1600" b="1" dirty="0">
                <a:solidFill>
                  <a:schemeClr val="bg1"/>
                </a:solidFill>
              </a:rPr>
              <a:t>Order </a:t>
            </a:r>
            <a:r>
              <a:rPr lang="el-GR" sz="1600" dirty="0"/>
              <a:t>μ</a:t>
            </a:r>
            <a:r>
              <a:rPr lang="en-US" sz="1600" b="1" dirty="0">
                <a:solidFill>
                  <a:schemeClr val="bg1"/>
                </a:solidFill>
              </a:rPr>
              <a:t>Service </a:t>
            </a:r>
            <a:br>
              <a:rPr lang="en-US" sz="1400" b="1" i="1" dirty="0">
                <a:solidFill>
                  <a:schemeClr val="bg1"/>
                </a:solidFill>
              </a:rPr>
            </a:br>
            <a:r>
              <a:rPr lang="en-US" sz="1400" b="1" i="1" dirty="0" err="1">
                <a:solidFill>
                  <a:schemeClr val="bg1"/>
                </a:solidFill>
              </a:rPr>
              <a:t>Helidon</a:t>
            </a:r>
            <a:r>
              <a:rPr lang="en-US" sz="1400" b="1" i="1" dirty="0">
                <a:solidFill>
                  <a:schemeClr val="bg1"/>
                </a:solidFill>
              </a:rPr>
              <a:t> MP</a:t>
            </a:r>
            <a:br>
              <a:rPr lang="en-US" sz="1400" b="1" i="1" dirty="0">
                <a:solidFill>
                  <a:schemeClr val="bg1"/>
                </a:solidFill>
              </a:rPr>
            </a:br>
            <a:r>
              <a:rPr lang="en-US" sz="1400" b="1" i="1" dirty="0">
                <a:solidFill>
                  <a:schemeClr val="bg1"/>
                </a:solidFill>
              </a:rPr>
              <a:t>Data type: JSON </a:t>
            </a:r>
            <a:br>
              <a:rPr lang="en-US" sz="1600" b="1" dirty="0">
                <a:solidFill>
                  <a:schemeClr val="bg1"/>
                </a:solidFill>
              </a:rPr>
            </a:br>
            <a:endParaRPr lang="en-US" dirty="0">
              <a:solidFill>
                <a:schemeClr val="bg1"/>
              </a:solidFill>
            </a:endParaRPr>
          </a:p>
        </p:txBody>
      </p:sp>
      <p:sp>
        <p:nvSpPr>
          <p:cNvPr id="17" name="Can 16">
            <a:extLst>
              <a:ext uri="{FF2B5EF4-FFF2-40B4-BE49-F238E27FC236}">
                <a16:creationId xmlns:a16="http://schemas.microsoft.com/office/drawing/2014/main" id="{95B412F6-2556-6944-92DB-616D7D3A76E5}"/>
              </a:ext>
            </a:extLst>
          </p:cNvPr>
          <p:cNvSpPr/>
          <p:nvPr/>
        </p:nvSpPr>
        <p:spPr bwMode="gray">
          <a:xfrm>
            <a:off x="4974237" y="5398030"/>
            <a:ext cx="1951267" cy="535680"/>
          </a:xfrm>
          <a:prstGeom prst="can">
            <a:avLst/>
          </a:prstGeom>
          <a:solidFill>
            <a:schemeClr val="accent1">
              <a:lumMod val="40000"/>
              <a:lumOff val="6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ln>
                  <a:solidFill>
                    <a:srgbClr val="000000"/>
                  </a:solidFill>
                </a:ln>
                <a:solidFill>
                  <a:schemeClr val="tx1">
                    <a:lumMod val="50000"/>
                  </a:schemeClr>
                </a:solidFill>
                <a:latin typeface="Arial"/>
              </a:rPr>
              <a:t>Order PDB</a:t>
            </a:r>
          </a:p>
        </p:txBody>
      </p:sp>
      <p:sp>
        <p:nvSpPr>
          <p:cNvPr id="18" name="Rounded Rectangle 17">
            <a:extLst>
              <a:ext uri="{FF2B5EF4-FFF2-40B4-BE49-F238E27FC236}">
                <a16:creationId xmlns:a16="http://schemas.microsoft.com/office/drawing/2014/main" id="{6BD12250-A476-FF43-92A2-0FD265CB94B4}"/>
              </a:ext>
            </a:extLst>
          </p:cNvPr>
          <p:cNvSpPr/>
          <p:nvPr/>
        </p:nvSpPr>
        <p:spPr bwMode="gray">
          <a:xfrm>
            <a:off x="7020421" y="1880955"/>
            <a:ext cx="2085054" cy="877784"/>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solidFill>
                  <a:schemeClr val="bg1"/>
                </a:solidFill>
              </a:rPr>
              <a:t>Inventory </a:t>
            </a:r>
            <a:r>
              <a:rPr lang="el-GR" sz="1400" dirty="0"/>
              <a:t>μ</a:t>
            </a:r>
            <a:r>
              <a:rPr lang="en-US" sz="1400" b="1" dirty="0">
                <a:solidFill>
                  <a:schemeClr val="bg1"/>
                </a:solidFill>
              </a:rPr>
              <a:t>Service </a:t>
            </a:r>
            <a:br>
              <a:rPr lang="en-US" sz="1400" b="1" i="1" dirty="0">
                <a:solidFill>
                  <a:schemeClr val="bg1"/>
                </a:solidFill>
              </a:rPr>
            </a:br>
            <a:r>
              <a:rPr lang="en-US" sz="1400" b="1" i="1" dirty="0" err="1">
                <a:solidFill>
                  <a:schemeClr val="bg1"/>
                </a:solidFill>
              </a:rPr>
              <a:t>Helidon</a:t>
            </a:r>
            <a:r>
              <a:rPr lang="en-US" sz="1400" b="1" i="1" dirty="0">
                <a:solidFill>
                  <a:schemeClr val="bg1"/>
                </a:solidFill>
              </a:rPr>
              <a:t> MP</a:t>
            </a:r>
            <a:br>
              <a:rPr lang="en-US" sz="1400" b="1" i="1" dirty="0">
                <a:solidFill>
                  <a:schemeClr val="bg1"/>
                </a:solidFill>
              </a:rPr>
            </a:br>
            <a:r>
              <a:rPr lang="en-US" sz="1400" b="1" i="1" dirty="0">
                <a:solidFill>
                  <a:schemeClr val="bg1"/>
                </a:solidFill>
              </a:rPr>
              <a:t>Data type: relational</a:t>
            </a:r>
            <a:endParaRPr lang="en-US" sz="1400" i="1" dirty="0">
              <a:solidFill>
                <a:schemeClr val="bg1"/>
              </a:solidFill>
            </a:endParaRPr>
          </a:p>
        </p:txBody>
      </p:sp>
      <p:sp>
        <p:nvSpPr>
          <p:cNvPr id="19" name="Can 18">
            <a:extLst>
              <a:ext uri="{FF2B5EF4-FFF2-40B4-BE49-F238E27FC236}">
                <a16:creationId xmlns:a16="http://schemas.microsoft.com/office/drawing/2014/main" id="{3A968805-A9E7-C74F-B073-A535A64E4D13}"/>
              </a:ext>
            </a:extLst>
          </p:cNvPr>
          <p:cNvSpPr/>
          <p:nvPr/>
        </p:nvSpPr>
        <p:spPr bwMode="gray">
          <a:xfrm>
            <a:off x="7326958" y="5412094"/>
            <a:ext cx="1905000" cy="517392"/>
          </a:xfrm>
          <a:prstGeom prst="can">
            <a:avLst/>
          </a:prstGeom>
          <a:solidFill>
            <a:schemeClr val="accent1">
              <a:lumMod val="40000"/>
              <a:lumOff val="60000"/>
            </a:schemeClr>
          </a:solidFill>
          <a:ln w="15875">
            <a:solidFill>
              <a:schemeClr val="accent2"/>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ln>
                  <a:solidFill>
                    <a:srgbClr val="000000"/>
                  </a:solidFill>
                </a:ln>
                <a:solidFill>
                  <a:schemeClr val="tx1">
                    <a:lumMod val="50000"/>
                  </a:schemeClr>
                </a:solidFill>
                <a:latin typeface="Arial"/>
              </a:rPr>
              <a:t>Inventory PDB</a:t>
            </a:r>
          </a:p>
        </p:txBody>
      </p:sp>
      <p:sp>
        <p:nvSpPr>
          <p:cNvPr id="24" name="TextBox 23">
            <a:extLst>
              <a:ext uri="{FF2B5EF4-FFF2-40B4-BE49-F238E27FC236}">
                <a16:creationId xmlns:a16="http://schemas.microsoft.com/office/drawing/2014/main" id="{9609A1EF-3D87-D847-952F-4EC0BC772CD9}"/>
              </a:ext>
            </a:extLst>
          </p:cNvPr>
          <p:cNvSpPr txBox="1"/>
          <p:nvPr/>
        </p:nvSpPr>
        <p:spPr>
          <a:xfrm>
            <a:off x="5320338" y="5945519"/>
            <a:ext cx="1313234" cy="360695"/>
          </a:xfrm>
          <a:prstGeom prst="rect">
            <a:avLst/>
          </a:prstGeom>
          <a:noFill/>
        </p:spPr>
        <p:txBody>
          <a:bodyPr wrap="none" lIns="0" tIns="0" rIns="0" bIns="0" rtlCol="0">
            <a:noAutofit/>
          </a:bodyPr>
          <a:lstStyle/>
          <a:p>
            <a:pPr>
              <a:lnSpc>
                <a:spcPct val="90000"/>
              </a:lnSpc>
            </a:pPr>
            <a:r>
              <a:rPr lang="en-US" sz="2000" dirty="0">
                <a:solidFill>
                  <a:schemeClr val="bg1"/>
                </a:solidFill>
              </a:rPr>
              <a:t>ATP PDBS with propagated AQ queues</a:t>
            </a:r>
          </a:p>
        </p:txBody>
      </p:sp>
      <p:cxnSp>
        <p:nvCxnSpPr>
          <p:cNvPr id="26" name="Straight Arrow Connector 25">
            <a:extLst>
              <a:ext uri="{FF2B5EF4-FFF2-40B4-BE49-F238E27FC236}">
                <a16:creationId xmlns:a16="http://schemas.microsoft.com/office/drawing/2014/main" id="{709E3AD2-0CBE-7B4B-A945-989D26E22156}"/>
              </a:ext>
            </a:extLst>
          </p:cNvPr>
          <p:cNvCxnSpPr>
            <a:cxnSpLocks/>
          </p:cNvCxnSpPr>
          <p:nvPr/>
        </p:nvCxnSpPr>
        <p:spPr>
          <a:xfrm>
            <a:off x="6348071" y="2867872"/>
            <a:ext cx="25850" cy="2575118"/>
          </a:xfrm>
          <a:prstGeom prst="straightConnector1">
            <a:avLst/>
          </a:prstGeom>
          <a:ln w="38100">
            <a:solidFill>
              <a:schemeClr val="bg1">
                <a:lumMod val="65000"/>
              </a:schemeClr>
            </a:solidFill>
            <a:prstDash val="dash"/>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F791D48-1831-2043-858F-2DB0E7F06382}"/>
              </a:ext>
            </a:extLst>
          </p:cNvPr>
          <p:cNvSpPr txBox="1"/>
          <p:nvPr/>
        </p:nvSpPr>
        <p:spPr>
          <a:xfrm>
            <a:off x="1676400" y="1836168"/>
            <a:ext cx="204682" cy="360695"/>
          </a:xfrm>
          <a:prstGeom prst="rect">
            <a:avLst/>
          </a:prstGeom>
          <a:noFill/>
        </p:spPr>
        <p:txBody>
          <a:bodyPr wrap="none" lIns="0" tIns="0" rIns="0" bIns="0" rtlCol="0">
            <a:noAutofit/>
          </a:bodyPr>
          <a:lstStyle/>
          <a:p>
            <a:pPr>
              <a:lnSpc>
                <a:spcPct val="90000"/>
              </a:lnSpc>
            </a:pPr>
            <a:endParaRPr lang="en-US" sz="2000" dirty="0"/>
          </a:p>
        </p:txBody>
      </p:sp>
      <p:cxnSp>
        <p:nvCxnSpPr>
          <p:cNvPr id="40" name="Straight Arrow Connector 39">
            <a:extLst>
              <a:ext uri="{FF2B5EF4-FFF2-40B4-BE49-F238E27FC236}">
                <a16:creationId xmlns:a16="http://schemas.microsoft.com/office/drawing/2014/main" id="{C62C4FE8-B020-6848-8587-4C25F2136AE9}"/>
              </a:ext>
            </a:extLst>
          </p:cNvPr>
          <p:cNvCxnSpPr>
            <a:cxnSpLocks/>
            <a:stCxn id="13" idx="1"/>
          </p:cNvCxnSpPr>
          <p:nvPr/>
        </p:nvCxnSpPr>
        <p:spPr>
          <a:xfrm flipH="1" flipV="1">
            <a:off x="1682584" y="1589872"/>
            <a:ext cx="3193601" cy="731518"/>
          </a:xfrm>
          <a:prstGeom prst="straightConnector1">
            <a:avLst/>
          </a:prstGeom>
          <a:ln w="19050">
            <a:solidFill>
              <a:schemeClr val="bg1">
                <a:lumMod val="6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D2FACACD-5C31-9E44-938D-D723106A2A13}"/>
              </a:ext>
            </a:extLst>
          </p:cNvPr>
          <p:cNvSpPr/>
          <p:nvPr/>
        </p:nvSpPr>
        <p:spPr bwMode="gray">
          <a:xfrm>
            <a:off x="9498661" y="1159160"/>
            <a:ext cx="1882532" cy="816202"/>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err="1">
                <a:solidFill>
                  <a:schemeClr val="bg1"/>
                </a:solidFill>
              </a:rPr>
              <a:t>FoodWinePairing</a:t>
            </a:r>
            <a:r>
              <a:rPr lang="en-US" sz="1600" b="1" dirty="0">
                <a:solidFill>
                  <a:schemeClr val="bg1"/>
                </a:solidFill>
              </a:rPr>
              <a:t> </a:t>
            </a:r>
            <a:r>
              <a:rPr lang="el-GR" sz="1600" dirty="0"/>
              <a:t>μ</a:t>
            </a:r>
            <a:r>
              <a:rPr lang="en-US" sz="1600" b="1" dirty="0">
                <a:solidFill>
                  <a:schemeClr val="bg1"/>
                </a:solidFill>
              </a:rPr>
              <a:t>Service </a:t>
            </a:r>
            <a:br>
              <a:rPr lang="en-US" sz="1600" b="1" dirty="0">
                <a:solidFill>
                  <a:schemeClr val="bg1"/>
                </a:solidFill>
              </a:rPr>
            </a:br>
            <a:r>
              <a:rPr lang="en-US" sz="1400" b="1" i="1" dirty="0">
                <a:solidFill>
                  <a:schemeClr val="bg1"/>
                </a:solidFill>
              </a:rPr>
              <a:t>Python</a:t>
            </a:r>
            <a:br>
              <a:rPr lang="en-US" sz="1400" b="1" i="1" dirty="0">
                <a:solidFill>
                  <a:schemeClr val="bg1"/>
                </a:solidFill>
              </a:rPr>
            </a:br>
            <a:r>
              <a:rPr lang="en-US" sz="1400" b="1" i="1" dirty="0">
                <a:solidFill>
                  <a:schemeClr val="bg1"/>
                </a:solidFill>
              </a:rPr>
              <a:t>AI/ML</a:t>
            </a:r>
            <a:endParaRPr lang="en-US" sz="1600" i="1" dirty="0">
              <a:solidFill>
                <a:schemeClr val="bg1"/>
              </a:solidFill>
            </a:endParaRPr>
          </a:p>
        </p:txBody>
      </p:sp>
      <p:sp>
        <p:nvSpPr>
          <p:cNvPr id="64" name="TextBox 63">
            <a:extLst>
              <a:ext uri="{FF2B5EF4-FFF2-40B4-BE49-F238E27FC236}">
                <a16:creationId xmlns:a16="http://schemas.microsoft.com/office/drawing/2014/main" id="{DDFB714E-0D20-2B4A-B1EB-BA344EE9CE7D}"/>
              </a:ext>
            </a:extLst>
          </p:cNvPr>
          <p:cNvSpPr txBox="1"/>
          <p:nvPr/>
        </p:nvSpPr>
        <p:spPr>
          <a:xfrm>
            <a:off x="2168904" y="1690551"/>
            <a:ext cx="2275820" cy="705849"/>
          </a:xfrm>
          <a:prstGeom prst="rect">
            <a:avLst/>
          </a:prstGeom>
          <a:noFill/>
        </p:spPr>
        <p:txBody>
          <a:bodyPr wrap="none" lIns="0" tIns="0" rIns="0" bIns="0" rtlCol="0">
            <a:noAutofit/>
          </a:bodyPr>
          <a:lstStyle/>
          <a:p>
            <a:pPr algn="ctr">
              <a:lnSpc>
                <a:spcPct val="90000"/>
              </a:lnSpc>
            </a:pPr>
            <a:r>
              <a:rPr lang="en-US" sz="1400" dirty="0">
                <a:solidFill>
                  <a:srgbClr val="FFFF00"/>
                </a:solidFill>
              </a:rPr>
              <a:t>place order and </a:t>
            </a:r>
            <a:br>
              <a:rPr lang="en-US" sz="1400" dirty="0">
                <a:solidFill>
                  <a:srgbClr val="FFFF00"/>
                </a:solidFill>
              </a:rPr>
            </a:br>
            <a:r>
              <a:rPr lang="en-US" sz="1400" dirty="0">
                <a:solidFill>
                  <a:srgbClr val="FFFF00"/>
                </a:solidFill>
              </a:rPr>
              <a:t>show order call</a:t>
            </a:r>
          </a:p>
          <a:p>
            <a:pPr algn="ctr">
              <a:lnSpc>
                <a:spcPct val="90000"/>
              </a:lnSpc>
            </a:pPr>
            <a:r>
              <a:rPr lang="en-US" sz="1400" dirty="0">
                <a:solidFill>
                  <a:srgbClr val="FFFF00"/>
                </a:solidFill>
              </a:rPr>
              <a:t>(over REST)</a:t>
            </a:r>
          </a:p>
        </p:txBody>
      </p:sp>
      <p:cxnSp>
        <p:nvCxnSpPr>
          <p:cNvPr id="69" name="Straight Arrow Connector 68">
            <a:extLst>
              <a:ext uri="{FF2B5EF4-FFF2-40B4-BE49-F238E27FC236}">
                <a16:creationId xmlns:a16="http://schemas.microsoft.com/office/drawing/2014/main" id="{0E9E7562-CCDE-3E4D-8083-EFB6662C3EDA}"/>
              </a:ext>
            </a:extLst>
          </p:cNvPr>
          <p:cNvCxnSpPr>
            <a:cxnSpLocks/>
            <a:endCxn id="19" idx="1"/>
          </p:cNvCxnSpPr>
          <p:nvPr/>
        </p:nvCxnSpPr>
        <p:spPr>
          <a:xfrm flipH="1">
            <a:off x="8279458" y="2779972"/>
            <a:ext cx="22948" cy="2632122"/>
          </a:xfrm>
          <a:prstGeom prst="straightConnector1">
            <a:avLst/>
          </a:prstGeom>
          <a:ln w="38100">
            <a:solidFill>
              <a:schemeClr val="bg1">
                <a:lumMod val="65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09E3AD2-0CBE-7B4B-A945-989D26E22156}"/>
              </a:ext>
            </a:extLst>
          </p:cNvPr>
          <p:cNvCxnSpPr>
            <a:cxnSpLocks/>
          </p:cNvCxnSpPr>
          <p:nvPr/>
        </p:nvCxnSpPr>
        <p:spPr>
          <a:xfrm>
            <a:off x="7550796" y="2867872"/>
            <a:ext cx="36459" cy="2601929"/>
          </a:xfrm>
          <a:prstGeom prst="straightConnector1">
            <a:avLst/>
          </a:prstGeom>
          <a:ln w="38100">
            <a:solidFill>
              <a:schemeClr val="bg1">
                <a:lumMod val="65000"/>
              </a:schemeClr>
            </a:solidFill>
            <a:prstDash val="dash"/>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DFB714E-0D20-2B4A-B1EB-BA344EE9CE7D}"/>
              </a:ext>
            </a:extLst>
          </p:cNvPr>
          <p:cNvSpPr txBox="1"/>
          <p:nvPr/>
        </p:nvSpPr>
        <p:spPr>
          <a:xfrm>
            <a:off x="5366017" y="3933101"/>
            <a:ext cx="1795819" cy="984720"/>
          </a:xfrm>
          <a:prstGeom prst="rect">
            <a:avLst/>
          </a:prstGeom>
          <a:noFill/>
        </p:spPr>
        <p:txBody>
          <a:bodyPr wrap="none" lIns="0" tIns="0" rIns="0" bIns="0" rtlCol="0">
            <a:noAutofit/>
          </a:bodyPr>
          <a:lstStyle/>
          <a:p>
            <a:pPr algn="ctr">
              <a:lnSpc>
                <a:spcPct val="90000"/>
              </a:lnSpc>
            </a:pPr>
            <a:r>
              <a:rPr lang="en-US" sz="1400" dirty="0">
                <a:solidFill>
                  <a:srgbClr val="FFFF00"/>
                </a:solidFill>
              </a:rPr>
              <a:t>receive inventory </a:t>
            </a:r>
            <a:br>
              <a:rPr lang="en-US" sz="1400" dirty="0">
                <a:solidFill>
                  <a:srgbClr val="FFFF00"/>
                </a:solidFill>
              </a:rPr>
            </a:br>
            <a:r>
              <a:rPr lang="en-US" sz="1400" dirty="0">
                <a:solidFill>
                  <a:srgbClr val="FFFF00"/>
                </a:solidFill>
              </a:rPr>
              <a:t>status</a:t>
            </a:r>
            <a:br>
              <a:rPr lang="en-US" sz="1400" dirty="0">
                <a:solidFill>
                  <a:srgbClr val="FFFF00"/>
                </a:solidFill>
              </a:rPr>
            </a:br>
            <a:r>
              <a:rPr lang="en-US" sz="1400" dirty="0">
                <a:solidFill>
                  <a:srgbClr val="FFFF00"/>
                </a:solidFill>
              </a:rPr>
              <a:t>and other events</a:t>
            </a:r>
          </a:p>
          <a:p>
            <a:pPr algn="ctr">
              <a:lnSpc>
                <a:spcPct val="90000"/>
              </a:lnSpc>
            </a:pPr>
            <a:r>
              <a:rPr lang="en-US" sz="1400" dirty="0">
                <a:solidFill>
                  <a:srgbClr val="FFFF00"/>
                </a:solidFill>
              </a:rPr>
              <a:t>over AQ</a:t>
            </a:r>
          </a:p>
        </p:txBody>
      </p:sp>
      <p:sp>
        <p:nvSpPr>
          <p:cNvPr id="97" name="TextBox 96">
            <a:extLst>
              <a:ext uri="{FF2B5EF4-FFF2-40B4-BE49-F238E27FC236}">
                <a16:creationId xmlns:a16="http://schemas.microsoft.com/office/drawing/2014/main" id="{DDFB714E-0D20-2B4A-B1EB-BA344EE9CE7D}"/>
              </a:ext>
            </a:extLst>
          </p:cNvPr>
          <p:cNvSpPr txBox="1"/>
          <p:nvPr/>
        </p:nvSpPr>
        <p:spPr>
          <a:xfrm>
            <a:off x="6363595" y="4555401"/>
            <a:ext cx="2171081" cy="616420"/>
          </a:xfrm>
          <a:prstGeom prst="rect">
            <a:avLst/>
          </a:prstGeom>
          <a:noFill/>
        </p:spPr>
        <p:txBody>
          <a:bodyPr wrap="none" lIns="0" tIns="0" rIns="0" bIns="0" rtlCol="0">
            <a:noAutofit/>
          </a:bodyPr>
          <a:lstStyle/>
          <a:p>
            <a:pPr algn="ctr">
              <a:lnSpc>
                <a:spcPct val="90000"/>
              </a:lnSpc>
            </a:pPr>
            <a:r>
              <a:rPr lang="en-US" sz="1400" dirty="0">
                <a:solidFill>
                  <a:srgbClr val="FFFF00"/>
                </a:solidFill>
              </a:rPr>
              <a:t>receive order </a:t>
            </a:r>
            <a:br>
              <a:rPr lang="en-US" sz="1400" dirty="0">
                <a:solidFill>
                  <a:srgbClr val="FFFF00"/>
                </a:solidFill>
              </a:rPr>
            </a:br>
            <a:r>
              <a:rPr lang="en-US" sz="1400" dirty="0">
                <a:solidFill>
                  <a:srgbClr val="FFFF00"/>
                </a:solidFill>
              </a:rPr>
              <a:t>event over AQ</a:t>
            </a:r>
          </a:p>
        </p:txBody>
      </p:sp>
      <p:sp>
        <p:nvSpPr>
          <p:cNvPr id="98" name="TextBox 97">
            <a:extLst>
              <a:ext uri="{FF2B5EF4-FFF2-40B4-BE49-F238E27FC236}">
                <a16:creationId xmlns:a16="http://schemas.microsoft.com/office/drawing/2014/main" id="{DDFB714E-0D20-2B4A-B1EB-BA344EE9CE7D}"/>
              </a:ext>
            </a:extLst>
          </p:cNvPr>
          <p:cNvSpPr txBox="1"/>
          <p:nvPr/>
        </p:nvSpPr>
        <p:spPr>
          <a:xfrm>
            <a:off x="7443095" y="3546875"/>
            <a:ext cx="1795819" cy="710546"/>
          </a:xfrm>
          <a:prstGeom prst="rect">
            <a:avLst/>
          </a:prstGeom>
          <a:noFill/>
        </p:spPr>
        <p:txBody>
          <a:bodyPr wrap="none" lIns="0" tIns="0" rIns="0" bIns="0" rtlCol="0">
            <a:noAutofit/>
          </a:bodyPr>
          <a:lstStyle/>
          <a:p>
            <a:pPr algn="ctr">
              <a:lnSpc>
                <a:spcPct val="90000"/>
              </a:lnSpc>
            </a:pPr>
            <a:r>
              <a:rPr lang="en-US" sz="1400" dirty="0">
                <a:solidFill>
                  <a:srgbClr val="FFFF00"/>
                </a:solidFill>
              </a:rPr>
              <a:t>send inventory </a:t>
            </a:r>
            <a:br>
              <a:rPr lang="en-US" sz="1400" dirty="0">
                <a:solidFill>
                  <a:srgbClr val="FFFF00"/>
                </a:solidFill>
              </a:rPr>
            </a:br>
            <a:r>
              <a:rPr lang="en-US" sz="1400" dirty="0">
                <a:solidFill>
                  <a:srgbClr val="FFFF00"/>
                </a:solidFill>
              </a:rPr>
              <a:t>status event</a:t>
            </a:r>
            <a:br>
              <a:rPr lang="en-US" sz="1400" dirty="0">
                <a:solidFill>
                  <a:srgbClr val="FFFF00"/>
                </a:solidFill>
              </a:rPr>
            </a:br>
            <a:r>
              <a:rPr lang="en-US" sz="1400" dirty="0">
                <a:solidFill>
                  <a:srgbClr val="FFFF00"/>
                </a:solidFill>
              </a:rPr>
              <a:t>over AQ</a:t>
            </a:r>
          </a:p>
        </p:txBody>
      </p:sp>
      <p:sp>
        <p:nvSpPr>
          <p:cNvPr id="111" name="TextBox 110"/>
          <p:cNvSpPr txBox="1"/>
          <p:nvPr/>
        </p:nvSpPr>
        <p:spPr>
          <a:xfrm>
            <a:off x="134572" y="4257421"/>
            <a:ext cx="1839085" cy="830997"/>
          </a:xfrm>
          <a:prstGeom prst="rect">
            <a:avLst/>
          </a:prstGeom>
          <a:noFill/>
        </p:spPr>
        <p:txBody>
          <a:bodyPr wrap="square" rtlCol="0">
            <a:spAutoFit/>
          </a:bodyPr>
          <a:lstStyle/>
          <a:p>
            <a:pPr algn="l"/>
            <a:r>
              <a:rPr lang="en-US" sz="2400" dirty="0">
                <a:solidFill>
                  <a:schemeClr val="bg1"/>
                </a:solidFill>
                <a:latin typeface="Oracle Sans Light" panose="020B0403020204020204" pitchFamily="34" charset="0"/>
                <a:cs typeface="Oracle Sans Light" panose="020B0403020204020204" pitchFamily="34" charset="0"/>
              </a:rPr>
              <a:t>Kubernetes cluster</a:t>
            </a:r>
          </a:p>
        </p:txBody>
      </p:sp>
      <p:sp>
        <p:nvSpPr>
          <p:cNvPr id="114" name="Rectangle 113"/>
          <p:cNvSpPr/>
          <p:nvPr/>
        </p:nvSpPr>
        <p:spPr>
          <a:xfrm>
            <a:off x="103313" y="5360433"/>
            <a:ext cx="665527" cy="922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dirty="0"/>
              <a:t>OCIR</a:t>
            </a:r>
          </a:p>
        </p:txBody>
      </p:sp>
      <p:sp>
        <p:nvSpPr>
          <p:cNvPr id="115" name="Rectangle 114"/>
          <p:cNvSpPr/>
          <p:nvPr/>
        </p:nvSpPr>
        <p:spPr>
          <a:xfrm>
            <a:off x="845040" y="5360433"/>
            <a:ext cx="1036041" cy="922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dirty="0"/>
              <a:t>OCI</a:t>
            </a:r>
            <a:br>
              <a:rPr lang="en-US" dirty="0"/>
            </a:br>
            <a:r>
              <a:rPr lang="en-US" dirty="0"/>
              <a:t>Object Storage</a:t>
            </a:r>
          </a:p>
        </p:txBody>
      </p:sp>
      <p:sp>
        <p:nvSpPr>
          <p:cNvPr id="125" name="Oval 124"/>
          <p:cNvSpPr/>
          <p:nvPr/>
        </p:nvSpPr>
        <p:spPr>
          <a:xfrm>
            <a:off x="9686460" y="5317401"/>
            <a:ext cx="1778000" cy="885963"/>
          </a:xfrm>
          <a:prstGeom prst="ellipse">
            <a:avLst/>
          </a:prstGeom>
          <a:solidFill>
            <a:srgbClr val="00206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Event Sourcing, CQRS, </a:t>
            </a:r>
            <a:br>
              <a:rPr lang="en-US" sz="1400" dirty="0">
                <a:solidFill>
                  <a:schemeClr val="tx1"/>
                </a:solidFill>
              </a:rPr>
            </a:br>
            <a:r>
              <a:rPr lang="en-US" sz="1400" dirty="0">
                <a:solidFill>
                  <a:schemeClr val="tx1"/>
                </a:solidFill>
              </a:rPr>
              <a:t>and Saga</a:t>
            </a:r>
          </a:p>
        </p:txBody>
      </p:sp>
      <p:cxnSp>
        <p:nvCxnSpPr>
          <p:cNvPr id="8" name="Straight Connector 7"/>
          <p:cNvCxnSpPr>
            <a:cxnSpLocks/>
            <a:endCxn id="125" idx="1"/>
          </p:cNvCxnSpPr>
          <p:nvPr/>
        </p:nvCxnSpPr>
        <p:spPr>
          <a:xfrm>
            <a:off x="8636685" y="4340872"/>
            <a:ext cx="1310157" cy="110627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Rounded Rectangle 2">
            <a:extLst>
              <a:ext uri="{FF2B5EF4-FFF2-40B4-BE49-F238E27FC236}">
                <a16:creationId xmlns:a16="http://schemas.microsoft.com/office/drawing/2014/main" id="{3C085437-B905-644B-B117-AF264CEED20A}"/>
              </a:ext>
            </a:extLst>
          </p:cNvPr>
          <p:cNvSpPr/>
          <p:nvPr/>
        </p:nvSpPr>
        <p:spPr>
          <a:xfrm>
            <a:off x="4511331" y="1531450"/>
            <a:ext cx="4996114" cy="4748795"/>
          </a:xfrm>
          <a:prstGeom prst="roundRect">
            <a:avLst/>
          </a:prstGeom>
          <a:solidFill>
            <a:srgbClr val="00B050">
              <a:alpha val="25882"/>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242073A5-BBEE-3A4A-A2EB-A426F64E2128}"/>
              </a:ext>
            </a:extLst>
          </p:cNvPr>
          <p:cNvSpPr/>
          <p:nvPr/>
        </p:nvSpPr>
        <p:spPr bwMode="gray">
          <a:xfrm>
            <a:off x="2493267" y="3403085"/>
            <a:ext cx="1882532" cy="816202"/>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Delivery Route service </a:t>
            </a:r>
            <a:br>
              <a:rPr lang="en-US" sz="1600" b="1" dirty="0">
                <a:solidFill>
                  <a:schemeClr val="bg1"/>
                </a:solidFill>
              </a:rPr>
            </a:br>
            <a:r>
              <a:rPr lang="en-US" sz="1400" b="1" i="1" dirty="0">
                <a:solidFill>
                  <a:schemeClr val="bg1"/>
                </a:solidFill>
              </a:rPr>
              <a:t>JavaScript</a:t>
            </a:r>
            <a:br>
              <a:rPr lang="en-US" sz="1400" b="1" i="1" dirty="0">
                <a:solidFill>
                  <a:schemeClr val="bg1"/>
                </a:solidFill>
              </a:rPr>
            </a:br>
            <a:r>
              <a:rPr lang="en-US" sz="1400" b="1" i="1" dirty="0">
                <a:solidFill>
                  <a:schemeClr val="bg1"/>
                </a:solidFill>
              </a:rPr>
              <a:t>Data type: spatial</a:t>
            </a:r>
            <a:endParaRPr lang="en-US" sz="1600" i="1" dirty="0">
              <a:solidFill>
                <a:schemeClr val="bg1"/>
              </a:solidFill>
            </a:endParaRPr>
          </a:p>
        </p:txBody>
      </p:sp>
      <p:cxnSp>
        <p:nvCxnSpPr>
          <p:cNvPr id="50" name="Straight Arrow Connector 49">
            <a:extLst>
              <a:ext uri="{FF2B5EF4-FFF2-40B4-BE49-F238E27FC236}">
                <a16:creationId xmlns:a16="http://schemas.microsoft.com/office/drawing/2014/main" id="{C7AF27F9-A449-464E-85C0-CB3C40150B98}"/>
              </a:ext>
            </a:extLst>
          </p:cNvPr>
          <p:cNvCxnSpPr>
            <a:cxnSpLocks/>
          </p:cNvCxnSpPr>
          <p:nvPr/>
        </p:nvCxnSpPr>
        <p:spPr>
          <a:xfrm flipH="1" flipV="1">
            <a:off x="1582117" y="1970475"/>
            <a:ext cx="1641918" cy="1392978"/>
          </a:xfrm>
          <a:prstGeom prst="straightConnector1">
            <a:avLst/>
          </a:prstGeom>
          <a:ln w="19050">
            <a:solidFill>
              <a:schemeClr val="bg1">
                <a:lumMod val="6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9E7562-CCDE-3E4D-8083-EFB6662C3EDA}"/>
              </a:ext>
            </a:extLst>
          </p:cNvPr>
          <p:cNvCxnSpPr>
            <a:cxnSpLocks/>
          </p:cNvCxnSpPr>
          <p:nvPr/>
        </p:nvCxnSpPr>
        <p:spPr>
          <a:xfrm>
            <a:off x="5441011" y="2808884"/>
            <a:ext cx="8173" cy="2629083"/>
          </a:xfrm>
          <a:prstGeom prst="straightConnector1">
            <a:avLst/>
          </a:prstGeom>
          <a:ln w="38100">
            <a:solidFill>
              <a:schemeClr val="bg1">
                <a:lumMod val="65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9372B38-94DD-0D4D-ABD5-BB1C86575E6B}"/>
              </a:ext>
            </a:extLst>
          </p:cNvPr>
          <p:cNvCxnSpPr>
            <a:cxnSpLocks/>
          </p:cNvCxnSpPr>
          <p:nvPr/>
        </p:nvCxnSpPr>
        <p:spPr>
          <a:xfrm>
            <a:off x="6961109" y="5665870"/>
            <a:ext cx="401454" cy="4920"/>
          </a:xfrm>
          <a:prstGeom prst="straightConnector1">
            <a:avLst/>
          </a:prstGeom>
          <a:ln w="38100">
            <a:solidFill>
              <a:schemeClr val="bg1">
                <a:lumMod val="65000"/>
              </a:schemeClr>
            </a:solidFill>
            <a:prstDash val="dash"/>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69773C2-B7B8-B047-8745-3F851313423F}"/>
              </a:ext>
            </a:extLst>
          </p:cNvPr>
          <p:cNvCxnSpPr>
            <a:cxnSpLocks/>
          </p:cNvCxnSpPr>
          <p:nvPr/>
        </p:nvCxnSpPr>
        <p:spPr>
          <a:xfrm flipH="1">
            <a:off x="6925504" y="5821517"/>
            <a:ext cx="326310" cy="0"/>
          </a:xfrm>
          <a:prstGeom prst="straightConnector1">
            <a:avLst/>
          </a:prstGeom>
          <a:ln w="38100">
            <a:solidFill>
              <a:schemeClr val="bg1">
                <a:lumMod val="65000"/>
              </a:schemeClr>
            </a:solidFill>
            <a:prstDash val="dash"/>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E01A135-F28D-1742-A0F7-02878353DE6F}"/>
              </a:ext>
            </a:extLst>
          </p:cNvPr>
          <p:cNvSpPr txBox="1"/>
          <p:nvPr/>
        </p:nvSpPr>
        <p:spPr>
          <a:xfrm>
            <a:off x="1761690" y="2449827"/>
            <a:ext cx="1574800" cy="757833"/>
          </a:xfrm>
          <a:prstGeom prst="rect">
            <a:avLst/>
          </a:prstGeom>
          <a:noFill/>
        </p:spPr>
        <p:txBody>
          <a:bodyPr wrap="none" lIns="0" tIns="0" rIns="0" bIns="0" rtlCol="0">
            <a:noAutofit/>
          </a:bodyPr>
          <a:lstStyle/>
          <a:p>
            <a:pPr algn="ctr">
              <a:lnSpc>
                <a:spcPct val="90000"/>
              </a:lnSpc>
            </a:pPr>
            <a:r>
              <a:rPr lang="en-US" sz="1400" dirty="0">
                <a:solidFill>
                  <a:srgbClr val="FFFF00"/>
                </a:solidFill>
              </a:rPr>
              <a:t>routing and </a:t>
            </a:r>
            <a:br>
              <a:rPr lang="en-US" sz="1400" dirty="0">
                <a:solidFill>
                  <a:srgbClr val="FFFF00"/>
                </a:solidFill>
              </a:rPr>
            </a:br>
            <a:r>
              <a:rPr lang="en-US" sz="1400" dirty="0">
                <a:solidFill>
                  <a:srgbClr val="FFFF00"/>
                </a:solidFill>
              </a:rPr>
              <a:t>visualization API </a:t>
            </a:r>
          </a:p>
          <a:p>
            <a:pPr algn="ctr">
              <a:lnSpc>
                <a:spcPct val="90000"/>
              </a:lnSpc>
            </a:pPr>
            <a:r>
              <a:rPr lang="en-US" sz="1400" dirty="0">
                <a:solidFill>
                  <a:srgbClr val="FFFF00"/>
                </a:solidFill>
              </a:rPr>
              <a:t>(over REST)</a:t>
            </a:r>
          </a:p>
        </p:txBody>
      </p:sp>
      <p:sp>
        <p:nvSpPr>
          <p:cNvPr id="43" name="Rounded Rectangle 42">
            <a:extLst>
              <a:ext uri="{FF2B5EF4-FFF2-40B4-BE49-F238E27FC236}">
                <a16:creationId xmlns:a16="http://schemas.microsoft.com/office/drawing/2014/main" id="{53C60454-8C01-D74E-9285-A1889D0A1D2D}"/>
              </a:ext>
            </a:extLst>
          </p:cNvPr>
          <p:cNvSpPr/>
          <p:nvPr/>
        </p:nvSpPr>
        <p:spPr bwMode="gray">
          <a:xfrm>
            <a:off x="189251" y="1169796"/>
            <a:ext cx="1882532" cy="816202"/>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err="1">
                <a:solidFill>
                  <a:schemeClr val="bg1"/>
                </a:solidFill>
              </a:rPr>
              <a:t>FrontEnd</a:t>
            </a:r>
            <a:r>
              <a:rPr lang="en-US" sz="1600" b="1" dirty="0">
                <a:solidFill>
                  <a:schemeClr val="bg1"/>
                </a:solidFill>
              </a:rPr>
              <a:t> </a:t>
            </a:r>
            <a:r>
              <a:rPr lang="el-GR" sz="1600" dirty="0"/>
              <a:t>μ</a:t>
            </a:r>
            <a:r>
              <a:rPr lang="en-US" sz="1600" b="1" dirty="0">
                <a:solidFill>
                  <a:schemeClr val="bg1"/>
                </a:solidFill>
              </a:rPr>
              <a:t>Service </a:t>
            </a:r>
            <a:br>
              <a:rPr lang="en-US" sz="1600" b="1" dirty="0">
                <a:solidFill>
                  <a:schemeClr val="bg1"/>
                </a:solidFill>
              </a:rPr>
            </a:br>
            <a:r>
              <a:rPr lang="en-US" sz="1400" b="1" i="1" dirty="0">
                <a:solidFill>
                  <a:schemeClr val="bg1"/>
                </a:solidFill>
              </a:rPr>
              <a:t>Helidon and JavaScript</a:t>
            </a:r>
            <a:endParaRPr lang="en-US" sz="1600" i="1" dirty="0">
              <a:solidFill>
                <a:schemeClr val="bg1"/>
              </a:solidFill>
            </a:endParaRPr>
          </a:p>
        </p:txBody>
      </p:sp>
      <p:sp>
        <p:nvSpPr>
          <p:cNvPr id="46" name="Rounded Rectangle 45">
            <a:extLst>
              <a:ext uri="{FF2B5EF4-FFF2-40B4-BE49-F238E27FC236}">
                <a16:creationId xmlns:a16="http://schemas.microsoft.com/office/drawing/2014/main" id="{D0538ED6-B529-8E42-9640-2ED380F0FBB4}"/>
              </a:ext>
            </a:extLst>
          </p:cNvPr>
          <p:cNvSpPr/>
          <p:nvPr/>
        </p:nvSpPr>
        <p:spPr bwMode="gray">
          <a:xfrm>
            <a:off x="236961" y="2632328"/>
            <a:ext cx="1564102" cy="389662"/>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Grafana</a:t>
            </a:r>
            <a:endParaRPr lang="en-US" sz="1600" i="1" dirty="0">
              <a:solidFill>
                <a:schemeClr val="bg1"/>
              </a:solidFill>
            </a:endParaRPr>
          </a:p>
        </p:txBody>
      </p:sp>
      <p:sp>
        <p:nvSpPr>
          <p:cNvPr id="71" name="TextBox 70">
            <a:extLst>
              <a:ext uri="{FF2B5EF4-FFF2-40B4-BE49-F238E27FC236}">
                <a16:creationId xmlns:a16="http://schemas.microsoft.com/office/drawing/2014/main" id="{DDFB714E-0D20-2B4A-B1EB-BA344EE9CE7D}"/>
              </a:ext>
            </a:extLst>
          </p:cNvPr>
          <p:cNvSpPr txBox="1"/>
          <p:nvPr/>
        </p:nvSpPr>
        <p:spPr>
          <a:xfrm>
            <a:off x="4598095" y="3093519"/>
            <a:ext cx="1802081" cy="629329"/>
          </a:xfrm>
          <a:prstGeom prst="rect">
            <a:avLst/>
          </a:prstGeom>
          <a:noFill/>
        </p:spPr>
        <p:txBody>
          <a:bodyPr wrap="none" lIns="0" tIns="0" rIns="0" bIns="0" rtlCol="0">
            <a:noAutofit/>
          </a:bodyPr>
          <a:lstStyle/>
          <a:p>
            <a:pPr algn="ctr">
              <a:lnSpc>
                <a:spcPct val="90000"/>
              </a:lnSpc>
            </a:pPr>
            <a:r>
              <a:rPr lang="en-US" sz="1400" dirty="0">
                <a:solidFill>
                  <a:srgbClr val="FFFF00"/>
                </a:solidFill>
              </a:rPr>
              <a:t>insert order (via JSON) +</a:t>
            </a:r>
          </a:p>
          <a:p>
            <a:pPr algn="ctr">
              <a:lnSpc>
                <a:spcPct val="90000"/>
              </a:lnSpc>
            </a:pPr>
            <a:r>
              <a:rPr lang="en-US" sz="1400" dirty="0">
                <a:solidFill>
                  <a:srgbClr val="FFFF00"/>
                </a:solidFill>
              </a:rPr>
              <a:t>send order event over AQ</a:t>
            </a:r>
          </a:p>
        </p:txBody>
      </p:sp>
      <p:sp>
        <p:nvSpPr>
          <p:cNvPr id="44" name="Rounded Rectangle 43">
            <a:extLst>
              <a:ext uri="{FF2B5EF4-FFF2-40B4-BE49-F238E27FC236}">
                <a16:creationId xmlns:a16="http://schemas.microsoft.com/office/drawing/2014/main" id="{6CB3C648-AFF4-9343-AB84-841E6A0A13EA}"/>
              </a:ext>
            </a:extLst>
          </p:cNvPr>
          <p:cNvSpPr/>
          <p:nvPr/>
        </p:nvSpPr>
        <p:spPr bwMode="gray">
          <a:xfrm>
            <a:off x="231369" y="3500804"/>
            <a:ext cx="1569695" cy="314629"/>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DB Logs Exporter</a:t>
            </a:r>
            <a:endParaRPr lang="en-US" sz="1200" i="1" dirty="0">
              <a:solidFill>
                <a:schemeClr val="bg1"/>
              </a:solidFill>
            </a:endParaRPr>
          </a:p>
        </p:txBody>
      </p:sp>
      <p:sp>
        <p:nvSpPr>
          <p:cNvPr id="52" name="Rounded Rectangle 51">
            <a:extLst>
              <a:ext uri="{FF2B5EF4-FFF2-40B4-BE49-F238E27FC236}">
                <a16:creationId xmlns:a16="http://schemas.microsoft.com/office/drawing/2014/main" id="{21834D62-8E6B-D14C-B5B5-C93F6FB0A2E4}"/>
              </a:ext>
            </a:extLst>
          </p:cNvPr>
          <p:cNvSpPr/>
          <p:nvPr/>
        </p:nvSpPr>
        <p:spPr bwMode="gray">
          <a:xfrm>
            <a:off x="231369" y="3109048"/>
            <a:ext cx="1569695" cy="321057"/>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DB Metrics Exporter</a:t>
            </a:r>
            <a:endParaRPr lang="en-US" sz="1200" i="1" dirty="0">
              <a:solidFill>
                <a:schemeClr val="bg1"/>
              </a:solidFill>
            </a:endParaRPr>
          </a:p>
        </p:txBody>
      </p:sp>
      <p:sp>
        <p:nvSpPr>
          <p:cNvPr id="56" name="Rounded Rectangle 55">
            <a:extLst>
              <a:ext uri="{FF2B5EF4-FFF2-40B4-BE49-F238E27FC236}">
                <a16:creationId xmlns:a16="http://schemas.microsoft.com/office/drawing/2014/main" id="{F2803444-2FFC-A842-AB19-CA1665AE9DCA}"/>
              </a:ext>
            </a:extLst>
          </p:cNvPr>
          <p:cNvSpPr/>
          <p:nvPr/>
        </p:nvSpPr>
        <p:spPr bwMode="gray">
          <a:xfrm>
            <a:off x="231369" y="3892113"/>
            <a:ext cx="1569695" cy="288014"/>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Jaeger Tracing</a:t>
            </a:r>
            <a:endParaRPr lang="en-US" sz="1200" i="1" dirty="0">
              <a:solidFill>
                <a:schemeClr val="bg1"/>
              </a:solidFill>
            </a:endParaRPr>
          </a:p>
        </p:txBody>
      </p:sp>
      <p:sp>
        <p:nvSpPr>
          <p:cNvPr id="53" name="Rounded Rectangle 52">
            <a:extLst>
              <a:ext uri="{FF2B5EF4-FFF2-40B4-BE49-F238E27FC236}">
                <a16:creationId xmlns:a16="http://schemas.microsoft.com/office/drawing/2014/main" id="{C413E39B-0381-454C-9950-D647D9B921E7}"/>
              </a:ext>
            </a:extLst>
          </p:cNvPr>
          <p:cNvSpPr/>
          <p:nvPr/>
        </p:nvSpPr>
        <p:spPr>
          <a:xfrm>
            <a:off x="174301" y="2244330"/>
            <a:ext cx="1681957" cy="2066138"/>
          </a:xfrm>
          <a:prstGeom prst="roundRect">
            <a:avLst/>
          </a:prstGeom>
          <a:solidFill>
            <a:srgbClr val="00B050">
              <a:alpha val="25882"/>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E977005D-4215-5746-8872-ABD463FED8E8}"/>
              </a:ext>
            </a:extLst>
          </p:cNvPr>
          <p:cNvSpPr txBox="1"/>
          <p:nvPr/>
        </p:nvSpPr>
        <p:spPr>
          <a:xfrm>
            <a:off x="287594" y="2322340"/>
            <a:ext cx="1469566" cy="360557"/>
          </a:xfrm>
          <a:prstGeom prst="rect">
            <a:avLst/>
          </a:prstGeom>
          <a:noFill/>
        </p:spPr>
        <p:txBody>
          <a:bodyPr wrap="none" lIns="0" tIns="0" rIns="0" bIns="0" rtlCol="0">
            <a:noAutofit/>
          </a:bodyPr>
          <a:lstStyle/>
          <a:p>
            <a:pPr algn="ctr">
              <a:lnSpc>
                <a:spcPct val="90000"/>
              </a:lnSpc>
            </a:pPr>
            <a:r>
              <a:rPr lang="en-US" sz="1400" dirty="0">
                <a:solidFill>
                  <a:srgbClr val="FFFF00"/>
                </a:solidFill>
              </a:rPr>
              <a:t>Unified Observability</a:t>
            </a:r>
          </a:p>
        </p:txBody>
      </p:sp>
      <p:sp>
        <p:nvSpPr>
          <p:cNvPr id="47" name="Rounded Rectangle 46">
            <a:extLst>
              <a:ext uri="{FF2B5EF4-FFF2-40B4-BE49-F238E27FC236}">
                <a16:creationId xmlns:a16="http://schemas.microsoft.com/office/drawing/2014/main" id="{4D9CD483-ADC3-E54D-A9CD-9B04C01CC838}"/>
              </a:ext>
            </a:extLst>
          </p:cNvPr>
          <p:cNvSpPr/>
          <p:nvPr/>
        </p:nvSpPr>
        <p:spPr bwMode="gray">
          <a:xfrm>
            <a:off x="9584451" y="3958740"/>
            <a:ext cx="1882532" cy="816202"/>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APEX/ORDS service </a:t>
            </a:r>
            <a:br>
              <a:rPr lang="en-US" sz="1600" b="1" dirty="0">
                <a:solidFill>
                  <a:schemeClr val="bg1"/>
                </a:solidFill>
              </a:rPr>
            </a:br>
            <a:r>
              <a:rPr lang="en-US" sz="1400" b="1" i="1" dirty="0">
                <a:solidFill>
                  <a:schemeClr val="bg1"/>
                </a:solidFill>
              </a:rPr>
              <a:t>Analytics</a:t>
            </a:r>
            <a:endParaRPr lang="en-US" sz="1600" i="1" dirty="0">
              <a:solidFill>
                <a:schemeClr val="bg1"/>
              </a:solidFill>
            </a:endParaRPr>
          </a:p>
        </p:txBody>
      </p:sp>
      <p:cxnSp>
        <p:nvCxnSpPr>
          <p:cNvPr id="57" name="Straight Arrow Connector 56">
            <a:extLst>
              <a:ext uri="{FF2B5EF4-FFF2-40B4-BE49-F238E27FC236}">
                <a16:creationId xmlns:a16="http://schemas.microsoft.com/office/drawing/2014/main" id="{519548A1-6959-9946-9B08-09CFB13F4D76}"/>
              </a:ext>
            </a:extLst>
          </p:cNvPr>
          <p:cNvCxnSpPr>
            <a:cxnSpLocks/>
          </p:cNvCxnSpPr>
          <p:nvPr/>
        </p:nvCxnSpPr>
        <p:spPr>
          <a:xfrm flipH="1">
            <a:off x="9010555" y="4854363"/>
            <a:ext cx="632422" cy="531762"/>
          </a:xfrm>
          <a:prstGeom prst="straightConnector1">
            <a:avLst/>
          </a:prstGeom>
          <a:ln w="38100">
            <a:solidFill>
              <a:schemeClr val="bg1">
                <a:lumMod val="65000"/>
              </a:schemeClr>
            </a:solidFill>
            <a:prstDash val="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95855A9-859D-3347-8A1D-2B12E12AEAF5}"/>
              </a:ext>
            </a:extLst>
          </p:cNvPr>
          <p:cNvCxnSpPr>
            <a:cxnSpLocks/>
          </p:cNvCxnSpPr>
          <p:nvPr/>
        </p:nvCxnSpPr>
        <p:spPr>
          <a:xfrm flipH="1">
            <a:off x="9135930" y="2025741"/>
            <a:ext cx="1172158" cy="588099"/>
          </a:xfrm>
          <a:prstGeom prst="straightConnector1">
            <a:avLst/>
          </a:prstGeom>
          <a:ln w="19050">
            <a:solidFill>
              <a:schemeClr val="bg1">
                <a:lumMod val="6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DFB714E-0D20-2B4A-B1EB-BA344EE9CE7D}"/>
              </a:ext>
            </a:extLst>
          </p:cNvPr>
          <p:cNvSpPr txBox="1"/>
          <p:nvPr/>
        </p:nvSpPr>
        <p:spPr>
          <a:xfrm>
            <a:off x="9591078" y="2196604"/>
            <a:ext cx="1554056" cy="936858"/>
          </a:xfrm>
          <a:prstGeom prst="rect">
            <a:avLst/>
          </a:prstGeom>
          <a:noFill/>
        </p:spPr>
        <p:txBody>
          <a:bodyPr wrap="none" lIns="0" tIns="0" rIns="0" bIns="0" rtlCol="0">
            <a:noAutofit/>
          </a:bodyPr>
          <a:lstStyle/>
          <a:p>
            <a:pPr algn="ctr">
              <a:lnSpc>
                <a:spcPct val="90000"/>
              </a:lnSpc>
            </a:pPr>
            <a:r>
              <a:rPr lang="en-US" sz="1400" dirty="0">
                <a:solidFill>
                  <a:srgbClr val="FFFF00"/>
                </a:solidFill>
              </a:rPr>
              <a:t>suggest wine pairing </a:t>
            </a:r>
          </a:p>
          <a:p>
            <a:pPr algn="ctr">
              <a:lnSpc>
                <a:spcPct val="90000"/>
              </a:lnSpc>
            </a:pPr>
            <a:r>
              <a:rPr lang="en-US" sz="1400" dirty="0">
                <a:solidFill>
                  <a:srgbClr val="FFFF00"/>
                </a:solidFill>
              </a:rPr>
              <a:t>for order</a:t>
            </a:r>
          </a:p>
          <a:p>
            <a:pPr algn="ctr">
              <a:lnSpc>
                <a:spcPct val="90000"/>
              </a:lnSpc>
            </a:pPr>
            <a:r>
              <a:rPr lang="en-US" sz="1400" dirty="0">
                <a:solidFill>
                  <a:srgbClr val="FFFF00"/>
                </a:solidFill>
              </a:rPr>
              <a:t>(over REST)</a:t>
            </a:r>
          </a:p>
        </p:txBody>
      </p:sp>
      <p:sp>
        <p:nvSpPr>
          <p:cNvPr id="48" name="Rectangle 47">
            <a:extLst>
              <a:ext uri="{FF2B5EF4-FFF2-40B4-BE49-F238E27FC236}">
                <a16:creationId xmlns:a16="http://schemas.microsoft.com/office/drawing/2014/main" id="{FB42C82C-5FD5-A74A-A0E3-1777A31A4DAA}"/>
              </a:ext>
            </a:extLst>
          </p:cNvPr>
          <p:cNvSpPr/>
          <p:nvPr/>
        </p:nvSpPr>
        <p:spPr>
          <a:xfrm>
            <a:off x="1960724" y="5360010"/>
            <a:ext cx="1147260" cy="922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dirty="0"/>
              <a:t>Ingress</a:t>
            </a:r>
            <a:br>
              <a:rPr lang="en-US" dirty="0"/>
            </a:br>
            <a:r>
              <a:rPr lang="en-US" dirty="0"/>
              <a:t>Controller</a:t>
            </a:r>
          </a:p>
        </p:txBody>
      </p:sp>
    </p:spTree>
    <p:extLst>
      <p:ext uri="{BB962C8B-B14F-4D97-AF65-F5344CB8AC3E}">
        <p14:creationId xmlns:p14="http://schemas.microsoft.com/office/powerpoint/2010/main" val="1273398351"/>
      </p:ext>
    </p:extLst>
  </p:cSld>
  <p:clrMapOvr>
    <a:masterClrMapping/>
  </p:clrMapOvr>
</p:sld>
</file>

<file path=ppt/theme/theme1.xml><?xml version="1.0" encoding="utf-8"?>
<a:theme xmlns:a="http://schemas.openxmlformats.org/drawingml/2006/main" name="Office Theme">
  <a:themeElements>
    <a:clrScheme name="Oracle OpenWorld 2019">
      <a:dk1>
        <a:srgbClr val="4E3629"/>
      </a:dk1>
      <a:lt1>
        <a:sysClr val="window" lastClr="FFFFFF"/>
      </a:lt1>
      <a:dk2>
        <a:srgbClr val="4E3629"/>
      </a:dk2>
      <a:lt2>
        <a:srgbClr val="E0E2E1"/>
      </a:lt2>
      <a:accent1>
        <a:srgbClr val="D1350F"/>
      </a:accent1>
      <a:accent2>
        <a:srgbClr val="F5B642"/>
      </a:accent2>
      <a:accent3>
        <a:srgbClr val="9DBEC4"/>
      </a:accent3>
      <a:accent4>
        <a:srgbClr val="006E43"/>
      </a:accent4>
      <a:accent5>
        <a:srgbClr val="4E3629"/>
      </a:accent5>
      <a:accent6>
        <a:srgbClr val="4E3629"/>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dirty="0" err="1" smtClean="0">
            <a:latin typeface="Oracle Sans Light" panose="020B0403020204020204" pitchFamily="34" charset="0"/>
            <a:cs typeface="Oracle Sans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racle OpenWorld 2019">
      <a:dk1>
        <a:srgbClr val="4E3629"/>
      </a:dk1>
      <a:lt1>
        <a:sysClr val="window" lastClr="FFFFFF"/>
      </a:lt1>
      <a:dk2>
        <a:srgbClr val="4E3629"/>
      </a:dk2>
      <a:lt2>
        <a:srgbClr val="E0E2E1"/>
      </a:lt2>
      <a:accent1>
        <a:srgbClr val="D1350F"/>
      </a:accent1>
      <a:accent2>
        <a:srgbClr val="F5B642"/>
      </a:accent2>
      <a:accent3>
        <a:srgbClr val="9DBEC4"/>
      </a:accent3>
      <a:accent4>
        <a:srgbClr val="006E43"/>
      </a:accent4>
      <a:accent5>
        <a:srgbClr val="4E3629"/>
      </a:accent5>
      <a:accent6>
        <a:srgbClr val="4E3629"/>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15060</TotalTime>
  <Words>178</Words>
  <Application>Microsoft Macintosh PowerPoint</Application>
  <PresentationFormat>Widescreen</PresentationFormat>
  <Paragraphs>37</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Calibri</vt:lpstr>
      <vt:lpstr>Georgia</vt:lpstr>
      <vt:lpstr>Oracle Sans</vt:lpstr>
      <vt:lpstr>Oracle Sans Extra Bold</vt:lpstr>
      <vt:lpstr>Oracle Sans Light</vt:lpstr>
      <vt:lpstr>Oracle Sans Semi Bold</vt:lpstr>
      <vt:lpstr>Office Theme</vt:lpstr>
      <vt:lpstr>1_Office Theme</vt:lpstr>
      <vt:lpstr>“GrabDish” Food Order App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Strategy</dc:title>
  <dc:creator>Sanjay Goil</dc:creator>
  <cp:lastModifiedBy>Paul Parkinson</cp:lastModifiedBy>
  <cp:revision>89</cp:revision>
  <dcterms:created xsi:type="dcterms:W3CDTF">2020-05-10T23:21:19Z</dcterms:created>
  <dcterms:modified xsi:type="dcterms:W3CDTF">2021-09-30T19:05:54Z</dcterms:modified>
</cp:coreProperties>
</file>